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7AB79-D6C4-443F-8080-1C884163678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A45FB1-D0F4-4768-811D-D67318528EEF}">
      <dgm:prSet phldrT="[Texto]" custT="1"/>
      <dgm:spPr>
        <a:solidFill>
          <a:srgbClr val="953362"/>
        </a:solidFill>
      </dgm:spPr>
      <dgm:t>
        <a:bodyPr/>
        <a:lstStyle/>
        <a:p>
          <a:r>
            <a:rPr lang="es-ES" sz="5400" b="1" dirty="0" smtClean="0"/>
            <a:t>IMAS</a:t>
          </a:r>
        </a:p>
        <a:p>
          <a:r>
            <a:rPr lang="es-ES" sz="1100" b="1" dirty="0" smtClean="0"/>
            <a:t>INSTITUTO MURCIANO DE ACCIÓN SOCIAL</a:t>
          </a:r>
          <a:endParaRPr lang="es-ES" sz="1100" b="1" dirty="0"/>
        </a:p>
      </dgm:t>
    </dgm:pt>
    <dgm:pt modelId="{F70325DF-FEFB-48AC-B791-8B10D30EB9EF}" type="parTrans" cxnId="{460DB1B5-FF30-442B-82A6-FCA3595EA903}">
      <dgm:prSet/>
      <dgm:spPr/>
      <dgm:t>
        <a:bodyPr/>
        <a:lstStyle/>
        <a:p>
          <a:endParaRPr lang="es-ES"/>
        </a:p>
      </dgm:t>
    </dgm:pt>
    <dgm:pt modelId="{9DFAB44C-D8AD-4611-B1F3-6BC5A0A6243E}" type="sibTrans" cxnId="{460DB1B5-FF30-442B-82A6-FCA3595EA903}">
      <dgm:prSet/>
      <dgm:spPr/>
      <dgm:t>
        <a:bodyPr/>
        <a:lstStyle/>
        <a:p>
          <a:endParaRPr lang="es-ES"/>
        </a:p>
      </dgm:t>
    </dgm:pt>
    <dgm:pt modelId="{2F698C38-7EFB-4D36-966B-8461FBB14CBE}">
      <dgm:prSet phldrT="[Texto]"/>
      <dgm:spPr>
        <a:solidFill>
          <a:srgbClr val="FF8FD8">
            <a:alpha val="90000"/>
          </a:srgbClr>
        </a:solidFill>
      </dgm:spPr>
      <dgm:t>
        <a:bodyPr/>
        <a:lstStyle/>
        <a:p>
          <a:r>
            <a:rPr lang="es-ES" dirty="0" smtClean="0"/>
            <a:t>Se valora </a:t>
          </a:r>
          <a:r>
            <a:rPr lang="es-ES" b="1" dirty="0" smtClean="0"/>
            <a:t>Discapacidad-Dependencia</a:t>
          </a:r>
        </a:p>
        <a:p>
          <a:r>
            <a:rPr lang="es-ES" dirty="0" smtClean="0"/>
            <a:t>Según Baremos (RD 1971/1999) partiendo de un hipotético 100% de salud completa.</a:t>
          </a:r>
          <a:endParaRPr lang="es-ES" dirty="0"/>
        </a:p>
      </dgm:t>
    </dgm:pt>
    <dgm:pt modelId="{36503F8B-9D2D-40BB-9C04-E43AC8B4881D}" type="parTrans" cxnId="{7CE7ED09-1C9F-4BDE-A40F-D2210187D888}">
      <dgm:prSet/>
      <dgm:spPr/>
      <dgm:t>
        <a:bodyPr/>
        <a:lstStyle/>
        <a:p>
          <a:endParaRPr lang="es-ES"/>
        </a:p>
      </dgm:t>
    </dgm:pt>
    <dgm:pt modelId="{C8DF108C-516D-496A-9140-112D5898EEA2}" type="sibTrans" cxnId="{7CE7ED09-1C9F-4BDE-A40F-D2210187D888}">
      <dgm:prSet/>
      <dgm:spPr/>
      <dgm:t>
        <a:bodyPr/>
        <a:lstStyle/>
        <a:p>
          <a:endParaRPr lang="es-ES"/>
        </a:p>
      </dgm:t>
    </dgm:pt>
    <dgm:pt modelId="{B3212410-88FD-417B-AA45-2D92AF930FD1}">
      <dgm:prSet phldrT="[Texto]"/>
      <dgm:spPr>
        <a:solidFill>
          <a:srgbClr val="FF8FD8">
            <a:alpha val="90000"/>
          </a:srgbClr>
        </a:solidFill>
      </dgm:spPr>
      <dgm:t>
        <a:bodyPr/>
        <a:lstStyle/>
        <a:p>
          <a:r>
            <a:rPr lang="es-ES" dirty="0" smtClean="0"/>
            <a:t>Se valora a personas de cualquier edad (0 a …)</a:t>
          </a:r>
        </a:p>
        <a:p>
          <a:r>
            <a:rPr lang="es-ES" dirty="0" smtClean="0"/>
            <a:t>Se reciben fundamentalmente prestaciones sociales </a:t>
          </a:r>
          <a:endParaRPr lang="es-ES" dirty="0"/>
        </a:p>
      </dgm:t>
    </dgm:pt>
    <dgm:pt modelId="{0EF19532-D146-4032-A8B6-717BA3323249}" type="parTrans" cxnId="{B9947860-4AD9-4C2F-A078-314543CAE437}">
      <dgm:prSet/>
      <dgm:spPr/>
      <dgm:t>
        <a:bodyPr/>
        <a:lstStyle/>
        <a:p>
          <a:endParaRPr lang="es-ES"/>
        </a:p>
      </dgm:t>
    </dgm:pt>
    <dgm:pt modelId="{A36F02C3-657D-4D83-A706-B05919C5EA93}" type="sibTrans" cxnId="{B9947860-4AD9-4C2F-A078-314543CAE437}">
      <dgm:prSet/>
      <dgm:spPr/>
      <dgm:t>
        <a:bodyPr/>
        <a:lstStyle/>
        <a:p>
          <a:endParaRPr lang="es-ES"/>
        </a:p>
      </dgm:t>
    </dgm:pt>
    <dgm:pt modelId="{25C4730C-A0FE-4B9F-9962-EE01500A67AD}">
      <dgm:prSet phldrT="[Texto]" custT="1"/>
      <dgm:spPr>
        <a:solidFill>
          <a:srgbClr val="7AD63B"/>
        </a:solidFill>
      </dgm:spPr>
      <dgm:t>
        <a:bodyPr/>
        <a:lstStyle/>
        <a:p>
          <a:r>
            <a:rPr lang="es-ES" sz="5400" b="1" dirty="0" smtClean="0"/>
            <a:t>INSS</a:t>
          </a:r>
        </a:p>
        <a:p>
          <a:r>
            <a:rPr lang="es-ES" sz="1100" b="1" dirty="0" smtClean="0"/>
            <a:t>INSTITUTO NACIONAL DE LA SEGURIDAD SOCIAL</a:t>
          </a:r>
          <a:endParaRPr lang="es-ES" sz="1100" b="1" dirty="0"/>
        </a:p>
      </dgm:t>
    </dgm:pt>
    <dgm:pt modelId="{93656D1F-1E45-480F-BC63-03F92DFD5163}" type="parTrans" cxnId="{05E24908-006F-4AEA-B4AB-D9163E4A7EDC}">
      <dgm:prSet/>
      <dgm:spPr/>
      <dgm:t>
        <a:bodyPr/>
        <a:lstStyle/>
        <a:p>
          <a:endParaRPr lang="es-ES"/>
        </a:p>
      </dgm:t>
    </dgm:pt>
    <dgm:pt modelId="{001A6EA2-E533-42C3-BE3E-AFDD1401970A}" type="sibTrans" cxnId="{05E24908-006F-4AEA-B4AB-D9163E4A7EDC}">
      <dgm:prSet/>
      <dgm:spPr/>
      <dgm:t>
        <a:bodyPr/>
        <a:lstStyle/>
        <a:p>
          <a:endParaRPr lang="es-ES"/>
        </a:p>
      </dgm:t>
    </dgm:pt>
    <dgm:pt modelId="{B4766166-A682-48E9-B8D3-B5C351A4F263}">
      <dgm:prSet phldrT="[Texto]"/>
      <dgm:spPr>
        <a:solidFill>
          <a:srgbClr val="C2FFA8">
            <a:alpha val="90000"/>
          </a:srgbClr>
        </a:solidFill>
      </dgm:spPr>
      <dgm:t>
        <a:bodyPr/>
        <a:lstStyle/>
        <a:p>
          <a:r>
            <a:rPr lang="es-ES" dirty="0" smtClean="0"/>
            <a:t>Se valora fundamentalmente </a:t>
          </a:r>
          <a:r>
            <a:rPr lang="es-ES" b="1" dirty="0" smtClean="0"/>
            <a:t>Incapacidad</a:t>
          </a:r>
          <a:r>
            <a:rPr lang="es-ES" dirty="0" smtClean="0"/>
            <a:t> (temporal o permanente).</a:t>
          </a:r>
        </a:p>
        <a:p>
          <a:r>
            <a:rPr lang="es-ES" dirty="0" smtClean="0"/>
            <a:t>Según el trabajo por el que se cotiza.</a:t>
          </a:r>
          <a:endParaRPr lang="es-ES" dirty="0"/>
        </a:p>
      </dgm:t>
    </dgm:pt>
    <dgm:pt modelId="{FA1A374A-A8DB-4D59-B8F7-0BB7ECF5A8BF}" type="parTrans" cxnId="{B0EECD1D-EC5E-4BB1-95EC-41D5C4D6B592}">
      <dgm:prSet/>
      <dgm:spPr/>
      <dgm:t>
        <a:bodyPr/>
        <a:lstStyle/>
        <a:p>
          <a:endParaRPr lang="es-ES"/>
        </a:p>
      </dgm:t>
    </dgm:pt>
    <dgm:pt modelId="{0DE8CD07-7A32-4CE6-9FC6-9CA3797DB75C}" type="sibTrans" cxnId="{B0EECD1D-EC5E-4BB1-95EC-41D5C4D6B592}">
      <dgm:prSet/>
      <dgm:spPr/>
      <dgm:t>
        <a:bodyPr/>
        <a:lstStyle/>
        <a:p>
          <a:endParaRPr lang="es-ES"/>
        </a:p>
      </dgm:t>
    </dgm:pt>
    <dgm:pt modelId="{2345AEA3-A652-4306-B7F6-6D92E0A15207}">
      <dgm:prSet phldrT="[Texto]"/>
      <dgm:spPr>
        <a:solidFill>
          <a:srgbClr val="C2FFA8">
            <a:alpha val="90000"/>
          </a:srgbClr>
        </a:solidFill>
      </dgm:spPr>
      <dgm:t>
        <a:bodyPr/>
        <a:lstStyle/>
        <a:p>
          <a:r>
            <a:rPr lang="es-ES" dirty="0" smtClean="0"/>
            <a:t>Se valora a cotizantes del sistema de la Seguridad Social (fundamentalmente, de 16 a 65 años)</a:t>
          </a:r>
        </a:p>
        <a:p>
          <a:r>
            <a:rPr lang="es-ES" dirty="0" smtClean="0"/>
            <a:t>Se reciben fundamentalmente prestaciones económicas</a:t>
          </a:r>
          <a:endParaRPr lang="es-ES" dirty="0"/>
        </a:p>
      </dgm:t>
    </dgm:pt>
    <dgm:pt modelId="{C7C27576-3EC4-46FA-8B7E-24165871970F}" type="parTrans" cxnId="{10CBFB07-B39B-4E7E-8D58-83EA2A637F8E}">
      <dgm:prSet/>
      <dgm:spPr/>
      <dgm:t>
        <a:bodyPr/>
        <a:lstStyle/>
        <a:p>
          <a:endParaRPr lang="es-ES"/>
        </a:p>
      </dgm:t>
    </dgm:pt>
    <dgm:pt modelId="{84A383F1-133F-4370-B776-A60184542E72}" type="sibTrans" cxnId="{10CBFB07-B39B-4E7E-8D58-83EA2A637F8E}">
      <dgm:prSet/>
      <dgm:spPr/>
      <dgm:t>
        <a:bodyPr/>
        <a:lstStyle/>
        <a:p>
          <a:endParaRPr lang="es-ES"/>
        </a:p>
      </dgm:t>
    </dgm:pt>
    <dgm:pt modelId="{4728FBB3-592E-44FB-8C86-E632C873B4D4}" type="pres">
      <dgm:prSet presAssocID="{6927AB79-D6C4-443F-8080-1C88416367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B837A44-F635-49B1-A36D-11E85E1984A8}" type="pres">
      <dgm:prSet presAssocID="{BBA45FB1-D0F4-4768-811D-D67318528EEF}" presName="root" presStyleCnt="0"/>
      <dgm:spPr/>
    </dgm:pt>
    <dgm:pt modelId="{9CD1071B-0793-4F11-BAFC-852FC381BBCD}" type="pres">
      <dgm:prSet presAssocID="{BBA45FB1-D0F4-4768-811D-D67318528EEF}" presName="rootComposite" presStyleCnt="0"/>
      <dgm:spPr/>
    </dgm:pt>
    <dgm:pt modelId="{3E56D38A-F27C-41C3-9FA8-FB0EA2F01275}" type="pres">
      <dgm:prSet presAssocID="{BBA45FB1-D0F4-4768-811D-D67318528EEF}" presName="rootText" presStyleLbl="node1" presStyleIdx="0" presStyleCnt="2"/>
      <dgm:spPr/>
      <dgm:t>
        <a:bodyPr/>
        <a:lstStyle/>
        <a:p>
          <a:endParaRPr lang="es-ES"/>
        </a:p>
      </dgm:t>
    </dgm:pt>
    <dgm:pt modelId="{FC791A99-E008-4DE0-8A50-C06098EF9066}" type="pres">
      <dgm:prSet presAssocID="{BBA45FB1-D0F4-4768-811D-D67318528EEF}" presName="rootConnector" presStyleLbl="node1" presStyleIdx="0" presStyleCnt="2"/>
      <dgm:spPr/>
      <dgm:t>
        <a:bodyPr/>
        <a:lstStyle/>
        <a:p>
          <a:endParaRPr lang="es-ES"/>
        </a:p>
      </dgm:t>
    </dgm:pt>
    <dgm:pt modelId="{631AF3D7-DAA5-4EB5-9B8D-697E8531E8D1}" type="pres">
      <dgm:prSet presAssocID="{BBA45FB1-D0F4-4768-811D-D67318528EEF}" presName="childShape" presStyleCnt="0"/>
      <dgm:spPr/>
    </dgm:pt>
    <dgm:pt modelId="{750F2E99-1AB1-406B-944D-78C33F51FA82}" type="pres">
      <dgm:prSet presAssocID="{36503F8B-9D2D-40BB-9C04-E43AC8B4881D}" presName="Name13" presStyleLbl="parChTrans1D2" presStyleIdx="0" presStyleCnt="4"/>
      <dgm:spPr/>
      <dgm:t>
        <a:bodyPr/>
        <a:lstStyle/>
        <a:p>
          <a:endParaRPr lang="es-ES"/>
        </a:p>
      </dgm:t>
    </dgm:pt>
    <dgm:pt modelId="{F3AB37B1-9319-44CB-8F0E-F734B93F6F90}" type="pres">
      <dgm:prSet presAssocID="{2F698C38-7EFB-4D36-966B-8461FBB14CBE}" presName="childText" presStyleLbl="bgAcc1" presStyleIdx="0" presStyleCnt="4" custScaleX="108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06D6F-8AB9-4462-954A-E21E1E19A86B}" type="pres">
      <dgm:prSet presAssocID="{0EF19532-D146-4032-A8B6-717BA3323249}" presName="Name13" presStyleLbl="parChTrans1D2" presStyleIdx="1" presStyleCnt="4"/>
      <dgm:spPr/>
      <dgm:t>
        <a:bodyPr/>
        <a:lstStyle/>
        <a:p>
          <a:endParaRPr lang="es-ES"/>
        </a:p>
      </dgm:t>
    </dgm:pt>
    <dgm:pt modelId="{FD3B5B36-CD81-4C7A-BC9A-703FB020B533}" type="pres">
      <dgm:prSet presAssocID="{B3212410-88FD-417B-AA45-2D92AF930FD1}" presName="childText" presStyleLbl="bgAcc1" presStyleIdx="1" presStyleCnt="4" custScaleX="1087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97F797-7924-4F9A-A4F9-2E18E2D4ECE3}" type="pres">
      <dgm:prSet presAssocID="{25C4730C-A0FE-4B9F-9962-EE01500A67AD}" presName="root" presStyleCnt="0"/>
      <dgm:spPr/>
    </dgm:pt>
    <dgm:pt modelId="{BB0D315E-2FBD-46EC-BC4F-47A799746B84}" type="pres">
      <dgm:prSet presAssocID="{25C4730C-A0FE-4B9F-9962-EE01500A67AD}" presName="rootComposite" presStyleCnt="0"/>
      <dgm:spPr/>
    </dgm:pt>
    <dgm:pt modelId="{7E25E326-C83F-4FC6-B1CC-501543A8F086}" type="pres">
      <dgm:prSet presAssocID="{25C4730C-A0FE-4B9F-9962-EE01500A67AD}" presName="rootText" presStyleLbl="node1" presStyleIdx="1" presStyleCnt="2"/>
      <dgm:spPr/>
      <dgm:t>
        <a:bodyPr/>
        <a:lstStyle/>
        <a:p>
          <a:endParaRPr lang="es-ES"/>
        </a:p>
      </dgm:t>
    </dgm:pt>
    <dgm:pt modelId="{48E52044-0A85-4DDB-A96D-5DE171294BB8}" type="pres">
      <dgm:prSet presAssocID="{25C4730C-A0FE-4B9F-9962-EE01500A67AD}" presName="rootConnector" presStyleLbl="node1" presStyleIdx="1" presStyleCnt="2"/>
      <dgm:spPr/>
      <dgm:t>
        <a:bodyPr/>
        <a:lstStyle/>
        <a:p>
          <a:endParaRPr lang="es-ES"/>
        </a:p>
      </dgm:t>
    </dgm:pt>
    <dgm:pt modelId="{19C389C5-B852-46D2-9EC3-8B58E087AB60}" type="pres">
      <dgm:prSet presAssocID="{25C4730C-A0FE-4B9F-9962-EE01500A67AD}" presName="childShape" presStyleCnt="0"/>
      <dgm:spPr/>
    </dgm:pt>
    <dgm:pt modelId="{1B24F9AA-6F81-4977-AE04-2F27FB5E8781}" type="pres">
      <dgm:prSet presAssocID="{FA1A374A-A8DB-4D59-B8F7-0BB7ECF5A8BF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757E445-E3AB-4980-8A32-092A676B00AE}" type="pres">
      <dgm:prSet presAssocID="{B4766166-A682-48E9-B8D3-B5C351A4F263}" presName="childText" presStyleLbl="bgAcc1" presStyleIdx="2" presStyleCnt="4" custScaleX="110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74D24-3D29-4DD9-821D-B3A02C549B58}" type="pres">
      <dgm:prSet presAssocID="{C7C27576-3EC4-46FA-8B7E-24165871970F}" presName="Name13" presStyleLbl="parChTrans1D2" presStyleIdx="3" presStyleCnt="4"/>
      <dgm:spPr/>
      <dgm:t>
        <a:bodyPr/>
        <a:lstStyle/>
        <a:p>
          <a:endParaRPr lang="es-ES"/>
        </a:p>
      </dgm:t>
    </dgm:pt>
    <dgm:pt modelId="{4454EB31-1D89-489D-A863-1D330241245A}" type="pres">
      <dgm:prSet presAssocID="{2345AEA3-A652-4306-B7F6-6D92E0A15207}" presName="childText" presStyleLbl="bgAcc1" presStyleIdx="3" presStyleCnt="4" custScaleX="110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947860-4AD9-4C2F-A078-314543CAE437}" srcId="{BBA45FB1-D0F4-4768-811D-D67318528EEF}" destId="{B3212410-88FD-417B-AA45-2D92AF930FD1}" srcOrd="1" destOrd="0" parTransId="{0EF19532-D146-4032-A8B6-717BA3323249}" sibTransId="{A36F02C3-657D-4D83-A706-B05919C5EA93}"/>
    <dgm:cxn modelId="{699DE1F0-E599-E843-BF11-89C31FEA2988}" type="presOf" srcId="{25C4730C-A0FE-4B9F-9962-EE01500A67AD}" destId="{7E25E326-C83F-4FC6-B1CC-501543A8F086}" srcOrd="0" destOrd="0" presId="urn:microsoft.com/office/officeart/2005/8/layout/hierarchy3"/>
    <dgm:cxn modelId="{DCC4DDD8-AD7B-844B-87A0-4AF33B18DCDB}" type="presOf" srcId="{C7C27576-3EC4-46FA-8B7E-24165871970F}" destId="{23C74D24-3D29-4DD9-821D-B3A02C549B58}" srcOrd="0" destOrd="0" presId="urn:microsoft.com/office/officeart/2005/8/layout/hierarchy3"/>
    <dgm:cxn modelId="{784137C2-3466-7641-880E-211F6FB376F0}" type="presOf" srcId="{2F698C38-7EFB-4D36-966B-8461FBB14CBE}" destId="{F3AB37B1-9319-44CB-8F0E-F734B93F6F90}" srcOrd="0" destOrd="0" presId="urn:microsoft.com/office/officeart/2005/8/layout/hierarchy3"/>
    <dgm:cxn modelId="{8D46F88C-3FCA-EC45-B86E-773739F78678}" type="presOf" srcId="{BBA45FB1-D0F4-4768-811D-D67318528EEF}" destId="{FC791A99-E008-4DE0-8A50-C06098EF9066}" srcOrd="1" destOrd="0" presId="urn:microsoft.com/office/officeart/2005/8/layout/hierarchy3"/>
    <dgm:cxn modelId="{0F0CBC07-3C22-0A4C-84CD-BF1961EA9011}" type="presOf" srcId="{25C4730C-A0FE-4B9F-9962-EE01500A67AD}" destId="{48E52044-0A85-4DDB-A96D-5DE171294BB8}" srcOrd="1" destOrd="0" presId="urn:microsoft.com/office/officeart/2005/8/layout/hierarchy3"/>
    <dgm:cxn modelId="{3B07DAA5-B12A-514B-98E8-062D6701C879}" type="presOf" srcId="{36503F8B-9D2D-40BB-9C04-E43AC8B4881D}" destId="{750F2E99-1AB1-406B-944D-78C33F51FA82}" srcOrd="0" destOrd="0" presId="urn:microsoft.com/office/officeart/2005/8/layout/hierarchy3"/>
    <dgm:cxn modelId="{D7CA3001-EC76-D949-A78D-59305A1A4311}" type="presOf" srcId="{B3212410-88FD-417B-AA45-2D92AF930FD1}" destId="{FD3B5B36-CD81-4C7A-BC9A-703FB020B533}" srcOrd="0" destOrd="0" presId="urn:microsoft.com/office/officeart/2005/8/layout/hierarchy3"/>
    <dgm:cxn modelId="{F26A6EF6-386D-F544-9C29-3D543EA46DC8}" type="presOf" srcId="{BBA45FB1-D0F4-4768-811D-D67318528EEF}" destId="{3E56D38A-F27C-41C3-9FA8-FB0EA2F01275}" srcOrd="0" destOrd="0" presId="urn:microsoft.com/office/officeart/2005/8/layout/hierarchy3"/>
    <dgm:cxn modelId="{7CE7ED09-1C9F-4BDE-A40F-D2210187D888}" srcId="{BBA45FB1-D0F4-4768-811D-D67318528EEF}" destId="{2F698C38-7EFB-4D36-966B-8461FBB14CBE}" srcOrd="0" destOrd="0" parTransId="{36503F8B-9D2D-40BB-9C04-E43AC8B4881D}" sibTransId="{C8DF108C-516D-496A-9140-112D5898EEA2}"/>
    <dgm:cxn modelId="{05E24908-006F-4AEA-B4AB-D9163E4A7EDC}" srcId="{6927AB79-D6C4-443F-8080-1C8841636783}" destId="{25C4730C-A0FE-4B9F-9962-EE01500A67AD}" srcOrd="1" destOrd="0" parTransId="{93656D1F-1E45-480F-BC63-03F92DFD5163}" sibTransId="{001A6EA2-E533-42C3-BE3E-AFDD1401970A}"/>
    <dgm:cxn modelId="{460DB1B5-FF30-442B-82A6-FCA3595EA903}" srcId="{6927AB79-D6C4-443F-8080-1C8841636783}" destId="{BBA45FB1-D0F4-4768-811D-D67318528EEF}" srcOrd="0" destOrd="0" parTransId="{F70325DF-FEFB-48AC-B791-8B10D30EB9EF}" sibTransId="{9DFAB44C-D8AD-4611-B1F3-6BC5A0A6243E}"/>
    <dgm:cxn modelId="{16ACE115-7D91-8443-8B7D-6036B7C7774F}" type="presOf" srcId="{FA1A374A-A8DB-4D59-B8F7-0BB7ECF5A8BF}" destId="{1B24F9AA-6F81-4977-AE04-2F27FB5E8781}" srcOrd="0" destOrd="0" presId="urn:microsoft.com/office/officeart/2005/8/layout/hierarchy3"/>
    <dgm:cxn modelId="{3EE36AB3-F076-B449-870B-F379D2FA3AD5}" type="presOf" srcId="{0EF19532-D146-4032-A8B6-717BA3323249}" destId="{35306D6F-8AB9-4462-954A-E21E1E19A86B}" srcOrd="0" destOrd="0" presId="urn:microsoft.com/office/officeart/2005/8/layout/hierarchy3"/>
    <dgm:cxn modelId="{B0EECD1D-EC5E-4BB1-95EC-41D5C4D6B592}" srcId="{25C4730C-A0FE-4B9F-9962-EE01500A67AD}" destId="{B4766166-A682-48E9-B8D3-B5C351A4F263}" srcOrd="0" destOrd="0" parTransId="{FA1A374A-A8DB-4D59-B8F7-0BB7ECF5A8BF}" sibTransId="{0DE8CD07-7A32-4CE6-9FC6-9CA3797DB75C}"/>
    <dgm:cxn modelId="{10CBFB07-B39B-4E7E-8D58-83EA2A637F8E}" srcId="{25C4730C-A0FE-4B9F-9962-EE01500A67AD}" destId="{2345AEA3-A652-4306-B7F6-6D92E0A15207}" srcOrd="1" destOrd="0" parTransId="{C7C27576-3EC4-46FA-8B7E-24165871970F}" sibTransId="{84A383F1-133F-4370-B776-A60184542E72}"/>
    <dgm:cxn modelId="{4F53FD86-65E1-9E41-ADFD-B194CD2C593D}" type="presOf" srcId="{2345AEA3-A652-4306-B7F6-6D92E0A15207}" destId="{4454EB31-1D89-489D-A863-1D330241245A}" srcOrd="0" destOrd="0" presId="urn:microsoft.com/office/officeart/2005/8/layout/hierarchy3"/>
    <dgm:cxn modelId="{5D4BFDED-6377-B643-8EF6-360EA3002F01}" type="presOf" srcId="{B4766166-A682-48E9-B8D3-B5C351A4F263}" destId="{5757E445-E3AB-4980-8A32-092A676B00AE}" srcOrd="0" destOrd="0" presId="urn:microsoft.com/office/officeart/2005/8/layout/hierarchy3"/>
    <dgm:cxn modelId="{81887335-F2D8-A142-A2B3-825B47CE6037}" type="presOf" srcId="{6927AB79-D6C4-443F-8080-1C8841636783}" destId="{4728FBB3-592E-44FB-8C86-E632C873B4D4}" srcOrd="0" destOrd="0" presId="urn:microsoft.com/office/officeart/2005/8/layout/hierarchy3"/>
    <dgm:cxn modelId="{844A8101-C67B-8743-8CE7-3A10F33DB1CA}" type="presParOf" srcId="{4728FBB3-592E-44FB-8C86-E632C873B4D4}" destId="{7B837A44-F635-49B1-A36D-11E85E1984A8}" srcOrd="0" destOrd="0" presId="urn:microsoft.com/office/officeart/2005/8/layout/hierarchy3"/>
    <dgm:cxn modelId="{4E9B7615-24DE-FB44-BA58-EF6D4F6864D5}" type="presParOf" srcId="{7B837A44-F635-49B1-A36D-11E85E1984A8}" destId="{9CD1071B-0793-4F11-BAFC-852FC381BBCD}" srcOrd="0" destOrd="0" presId="urn:microsoft.com/office/officeart/2005/8/layout/hierarchy3"/>
    <dgm:cxn modelId="{D3E73AD2-5B9A-D543-98F5-90E6267D53E5}" type="presParOf" srcId="{9CD1071B-0793-4F11-BAFC-852FC381BBCD}" destId="{3E56D38A-F27C-41C3-9FA8-FB0EA2F01275}" srcOrd="0" destOrd="0" presId="urn:microsoft.com/office/officeart/2005/8/layout/hierarchy3"/>
    <dgm:cxn modelId="{BF91F1BD-B0B1-544F-B3CC-491E88883AF6}" type="presParOf" srcId="{9CD1071B-0793-4F11-BAFC-852FC381BBCD}" destId="{FC791A99-E008-4DE0-8A50-C06098EF9066}" srcOrd="1" destOrd="0" presId="urn:microsoft.com/office/officeart/2005/8/layout/hierarchy3"/>
    <dgm:cxn modelId="{9A0D5D5D-B4DD-A043-8521-701F40FBB2C3}" type="presParOf" srcId="{7B837A44-F635-49B1-A36D-11E85E1984A8}" destId="{631AF3D7-DAA5-4EB5-9B8D-697E8531E8D1}" srcOrd="1" destOrd="0" presId="urn:microsoft.com/office/officeart/2005/8/layout/hierarchy3"/>
    <dgm:cxn modelId="{751A5165-82DC-C746-BD02-039B0680D5AF}" type="presParOf" srcId="{631AF3D7-DAA5-4EB5-9B8D-697E8531E8D1}" destId="{750F2E99-1AB1-406B-944D-78C33F51FA82}" srcOrd="0" destOrd="0" presId="urn:microsoft.com/office/officeart/2005/8/layout/hierarchy3"/>
    <dgm:cxn modelId="{21B0D9B1-A15F-6F43-AB1D-8D5FB04AC6F2}" type="presParOf" srcId="{631AF3D7-DAA5-4EB5-9B8D-697E8531E8D1}" destId="{F3AB37B1-9319-44CB-8F0E-F734B93F6F90}" srcOrd="1" destOrd="0" presId="urn:microsoft.com/office/officeart/2005/8/layout/hierarchy3"/>
    <dgm:cxn modelId="{0FFBC208-67E8-7747-BEBF-3D6ADC899F11}" type="presParOf" srcId="{631AF3D7-DAA5-4EB5-9B8D-697E8531E8D1}" destId="{35306D6F-8AB9-4462-954A-E21E1E19A86B}" srcOrd="2" destOrd="0" presId="urn:microsoft.com/office/officeart/2005/8/layout/hierarchy3"/>
    <dgm:cxn modelId="{08F4B0CB-CBA7-7C4C-936A-F10173FF5D95}" type="presParOf" srcId="{631AF3D7-DAA5-4EB5-9B8D-697E8531E8D1}" destId="{FD3B5B36-CD81-4C7A-BC9A-703FB020B533}" srcOrd="3" destOrd="0" presId="urn:microsoft.com/office/officeart/2005/8/layout/hierarchy3"/>
    <dgm:cxn modelId="{86FC1A67-C9AD-8B44-B263-BBE7878EFD5E}" type="presParOf" srcId="{4728FBB3-592E-44FB-8C86-E632C873B4D4}" destId="{C897F797-7924-4F9A-A4F9-2E18E2D4ECE3}" srcOrd="1" destOrd="0" presId="urn:microsoft.com/office/officeart/2005/8/layout/hierarchy3"/>
    <dgm:cxn modelId="{43D3E476-E5C1-994D-AAC8-FD712D02A424}" type="presParOf" srcId="{C897F797-7924-4F9A-A4F9-2E18E2D4ECE3}" destId="{BB0D315E-2FBD-46EC-BC4F-47A799746B84}" srcOrd="0" destOrd="0" presId="urn:microsoft.com/office/officeart/2005/8/layout/hierarchy3"/>
    <dgm:cxn modelId="{9D4FCAAA-89BC-4C49-826F-E23EDE9E419B}" type="presParOf" srcId="{BB0D315E-2FBD-46EC-BC4F-47A799746B84}" destId="{7E25E326-C83F-4FC6-B1CC-501543A8F086}" srcOrd="0" destOrd="0" presId="urn:microsoft.com/office/officeart/2005/8/layout/hierarchy3"/>
    <dgm:cxn modelId="{75730F33-4A00-214A-95BE-0A71D00DB65D}" type="presParOf" srcId="{BB0D315E-2FBD-46EC-BC4F-47A799746B84}" destId="{48E52044-0A85-4DDB-A96D-5DE171294BB8}" srcOrd="1" destOrd="0" presId="urn:microsoft.com/office/officeart/2005/8/layout/hierarchy3"/>
    <dgm:cxn modelId="{8FD8CFB0-0A47-9248-8538-4F8232D70856}" type="presParOf" srcId="{C897F797-7924-4F9A-A4F9-2E18E2D4ECE3}" destId="{19C389C5-B852-46D2-9EC3-8B58E087AB60}" srcOrd="1" destOrd="0" presId="urn:microsoft.com/office/officeart/2005/8/layout/hierarchy3"/>
    <dgm:cxn modelId="{30024611-2B0A-3644-BCB6-A3ECF3ADB585}" type="presParOf" srcId="{19C389C5-B852-46D2-9EC3-8B58E087AB60}" destId="{1B24F9AA-6F81-4977-AE04-2F27FB5E8781}" srcOrd="0" destOrd="0" presId="urn:microsoft.com/office/officeart/2005/8/layout/hierarchy3"/>
    <dgm:cxn modelId="{3BD7B0B7-D4FB-364D-B5B2-17B19A890D45}" type="presParOf" srcId="{19C389C5-B852-46D2-9EC3-8B58E087AB60}" destId="{5757E445-E3AB-4980-8A32-092A676B00AE}" srcOrd="1" destOrd="0" presId="urn:microsoft.com/office/officeart/2005/8/layout/hierarchy3"/>
    <dgm:cxn modelId="{9BE20071-42FB-4449-8BD5-1EB1C02ADAD4}" type="presParOf" srcId="{19C389C5-B852-46D2-9EC3-8B58E087AB60}" destId="{23C74D24-3D29-4DD9-821D-B3A02C549B58}" srcOrd="2" destOrd="0" presId="urn:microsoft.com/office/officeart/2005/8/layout/hierarchy3"/>
    <dgm:cxn modelId="{70301714-E35D-C845-91AE-468935E1055E}" type="presParOf" srcId="{19C389C5-B852-46D2-9EC3-8B58E087AB60}" destId="{4454EB31-1D89-489D-A863-1D330241245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511ACE-305E-6C4C-8495-1A7F3C548F79}" type="doc">
      <dgm:prSet loTypeId="urn:microsoft.com/office/officeart/2009/3/layout/IncreasingArrowsProces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1A46DA-E67B-9E4F-AF38-335D53083537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PASADO EL TIEMPO DE REVISIÓN INDICADO EN EL DICTAMEN</a:t>
          </a:r>
          <a:endParaRPr lang="es-ES" dirty="0">
            <a:solidFill>
              <a:srgbClr val="000000"/>
            </a:solidFill>
          </a:endParaRPr>
        </a:p>
      </dgm:t>
    </dgm:pt>
    <dgm:pt modelId="{1B528AB5-9290-5047-8B26-93E5406ACE91}" type="parTrans" cxnId="{BAF4FFC8-8043-C846-9CA3-08C84762C7C6}">
      <dgm:prSet/>
      <dgm:spPr/>
      <dgm:t>
        <a:bodyPr/>
        <a:lstStyle/>
        <a:p>
          <a:endParaRPr lang="es-ES"/>
        </a:p>
      </dgm:t>
    </dgm:pt>
    <dgm:pt modelId="{FA1317F2-5432-C34E-AC47-A5C1CA51FE9E}" type="sibTrans" cxnId="{BAF4FFC8-8043-C846-9CA3-08C84762C7C6}">
      <dgm:prSet/>
      <dgm:spPr/>
      <dgm:t>
        <a:bodyPr/>
        <a:lstStyle/>
        <a:p>
          <a:endParaRPr lang="es-ES"/>
        </a:p>
      </dgm:t>
    </dgm:pt>
    <dgm:pt modelId="{D261ADBC-3D5C-884B-B275-70F3EF18450D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DE OFICIO</a:t>
          </a:r>
        </a:p>
        <a:p>
          <a:r>
            <a:rPr lang="es-ES" dirty="0" smtClean="0">
              <a:solidFill>
                <a:srgbClr val="000000"/>
              </a:solidFill>
            </a:rPr>
            <a:t>A SOLICITUD DEL INTERESADO</a:t>
          </a:r>
          <a:endParaRPr lang="es-ES" dirty="0">
            <a:solidFill>
              <a:srgbClr val="000000"/>
            </a:solidFill>
          </a:endParaRPr>
        </a:p>
      </dgm:t>
    </dgm:pt>
    <dgm:pt modelId="{5725FA99-5415-A543-BCEF-3565DA35EA7B}" type="parTrans" cxnId="{ECCDBB3C-B5B6-864E-B508-10EB40B0D04F}">
      <dgm:prSet/>
      <dgm:spPr/>
      <dgm:t>
        <a:bodyPr/>
        <a:lstStyle/>
        <a:p>
          <a:endParaRPr lang="es-ES"/>
        </a:p>
      </dgm:t>
    </dgm:pt>
    <dgm:pt modelId="{FF8CBC80-5EA1-6742-BFF0-833CFCF85BB2}" type="sibTrans" cxnId="{ECCDBB3C-B5B6-864E-B508-10EB40B0D04F}">
      <dgm:prSet/>
      <dgm:spPr/>
      <dgm:t>
        <a:bodyPr/>
        <a:lstStyle/>
        <a:p>
          <a:endParaRPr lang="es-ES"/>
        </a:p>
      </dgm:t>
    </dgm:pt>
    <dgm:pt modelId="{F8114FEC-01EF-4644-9B32-55342015DF5D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SI HUBIERA MODIFICACION CLINICA </a:t>
          </a:r>
          <a:endParaRPr lang="es-ES" dirty="0">
            <a:solidFill>
              <a:srgbClr val="000000"/>
            </a:solidFill>
          </a:endParaRPr>
        </a:p>
      </dgm:t>
    </dgm:pt>
    <dgm:pt modelId="{61CF0314-48FB-7647-88BC-3FDEB9B151B1}" type="parTrans" cxnId="{17F8ECED-D0FF-534E-AB9C-3882EDA7DCFE}">
      <dgm:prSet/>
      <dgm:spPr/>
      <dgm:t>
        <a:bodyPr/>
        <a:lstStyle/>
        <a:p>
          <a:endParaRPr lang="es-ES"/>
        </a:p>
      </dgm:t>
    </dgm:pt>
    <dgm:pt modelId="{ED4D82B9-6755-CC41-AEE3-FE971301D9FE}" type="sibTrans" cxnId="{17F8ECED-D0FF-534E-AB9C-3882EDA7DCFE}">
      <dgm:prSet/>
      <dgm:spPr/>
      <dgm:t>
        <a:bodyPr/>
        <a:lstStyle/>
        <a:p>
          <a:endParaRPr lang="es-ES"/>
        </a:p>
      </dgm:t>
    </dgm:pt>
    <dgm:pt modelId="{B869F57B-1A4C-E444-8E6F-583588A53293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 SOLICITUD DEL INTERESADO</a:t>
          </a:r>
        </a:p>
        <a:p>
          <a:r>
            <a:rPr lang="es-ES" dirty="0" smtClean="0">
              <a:solidFill>
                <a:srgbClr val="000000"/>
              </a:solidFill>
            </a:rPr>
            <a:t>NO SE PUEDE REBAJAR EL GRADO</a:t>
          </a:r>
          <a:endParaRPr lang="es-ES" dirty="0">
            <a:solidFill>
              <a:srgbClr val="000000"/>
            </a:solidFill>
          </a:endParaRPr>
        </a:p>
      </dgm:t>
    </dgm:pt>
    <dgm:pt modelId="{467BCB21-99CA-634A-A253-02353A433343}" type="parTrans" cxnId="{7447E240-C19D-514A-84D0-D12BE0BC9EBB}">
      <dgm:prSet/>
      <dgm:spPr/>
      <dgm:t>
        <a:bodyPr/>
        <a:lstStyle/>
        <a:p>
          <a:endParaRPr lang="es-ES"/>
        </a:p>
      </dgm:t>
    </dgm:pt>
    <dgm:pt modelId="{AE68298A-BFA2-6645-85F2-9665F60A586B}" type="sibTrans" cxnId="{7447E240-C19D-514A-84D0-D12BE0BC9EBB}">
      <dgm:prSet/>
      <dgm:spPr/>
      <dgm:t>
        <a:bodyPr/>
        <a:lstStyle/>
        <a:p>
          <a:endParaRPr lang="es-ES"/>
        </a:p>
      </dgm:t>
    </dgm:pt>
    <dgm:pt modelId="{6CF6EC0C-5959-734F-8DF7-109457098026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ERROR EN EL DX</a:t>
          </a:r>
          <a:endParaRPr lang="es-ES" dirty="0">
            <a:solidFill>
              <a:srgbClr val="000000"/>
            </a:solidFill>
          </a:endParaRPr>
        </a:p>
      </dgm:t>
    </dgm:pt>
    <dgm:pt modelId="{E8B978ED-49BC-0942-B74E-B822A8504EA6}" type="parTrans" cxnId="{A06D815C-A7D5-4940-AE8D-C1B260F60241}">
      <dgm:prSet/>
      <dgm:spPr/>
      <dgm:t>
        <a:bodyPr/>
        <a:lstStyle/>
        <a:p>
          <a:endParaRPr lang="es-ES"/>
        </a:p>
      </dgm:t>
    </dgm:pt>
    <dgm:pt modelId="{89560D30-D3C4-0842-B067-680A79294661}" type="sibTrans" cxnId="{A06D815C-A7D5-4940-AE8D-C1B260F60241}">
      <dgm:prSet/>
      <dgm:spPr/>
      <dgm:t>
        <a:bodyPr/>
        <a:lstStyle/>
        <a:p>
          <a:endParaRPr lang="es-ES"/>
        </a:p>
      </dgm:t>
    </dgm:pt>
    <dgm:pt modelId="{07232C6A-7525-714E-B2A8-07EC62B97594}">
      <dgm:prSet phldrT="[Texto]" phldr="1"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50AE3573-07C9-044F-B9B4-59593520BD6F}" type="parTrans" cxnId="{A6AD41C6-9745-1C40-BB45-2E6E362DA65D}">
      <dgm:prSet/>
      <dgm:spPr/>
      <dgm:t>
        <a:bodyPr/>
        <a:lstStyle/>
        <a:p>
          <a:endParaRPr lang="es-ES"/>
        </a:p>
      </dgm:t>
    </dgm:pt>
    <dgm:pt modelId="{182BE544-C614-0C4B-9B6A-34D2A88F5D33}" type="sibTrans" cxnId="{A6AD41C6-9745-1C40-BB45-2E6E362DA65D}">
      <dgm:prSet/>
      <dgm:spPr/>
      <dgm:t>
        <a:bodyPr/>
        <a:lstStyle/>
        <a:p>
          <a:endParaRPr lang="es-ES"/>
        </a:p>
      </dgm:t>
    </dgm:pt>
    <dgm:pt modelId="{D0454E29-C49C-9842-A371-BAC13A1145EF}" type="pres">
      <dgm:prSet presAssocID="{C0511ACE-305E-6C4C-8495-1A7F3C548F7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3DA7C06-A37A-144D-951E-F3FE6489E26E}" type="pres">
      <dgm:prSet presAssocID="{451A46DA-E67B-9E4F-AF38-335D5308353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1F2BFC-CCA2-1840-9331-3C1FD64B316F}" type="pres">
      <dgm:prSet presAssocID="{451A46DA-E67B-9E4F-AF38-335D5308353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A5D2F-74C0-904E-9C1E-93CB866D6DC2}" type="pres">
      <dgm:prSet presAssocID="{F8114FEC-01EF-4644-9B32-55342015DF5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B0841-BB3C-6A47-B0B4-D87209970B23}" type="pres">
      <dgm:prSet presAssocID="{F8114FEC-01EF-4644-9B32-55342015DF5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217FE7-A81E-D14B-B154-6D98608DC00F}" type="pres">
      <dgm:prSet presAssocID="{6CF6EC0C-5959-734F-8DF7-10945709802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DC85A-5994-4544-91C7-AA9CF74CC3AD}" type="pres">
      <dgm:prSet presAssocID="{6CF6EC0C-5959-734F-8DF7-10945709802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52C1BD-1692-404C-A259-1A43C4C61A2D}" type="presOf" srcId="{451A46DA-E67B-9E4F-AF38-335D53083537}" destId="{A3DA7C06-A37A-144D-951E-F3FE6489E26E}" srcOrd="0" destOrd="0" presId="urn:microsoft.com/office/officeart/2009/3/layout/IncreasingArrowsProcess"/>
    <dgm:cxn modelId="{17F8ECED-D0FF-534E-AB9C-3882EDA7DCFE}" srcId="{C0511ACE-305E-6C4C-8495-1A7F3C548F79}" destId="{F8114FEC-01EF-4644-9B32-55342015DF5D}" srcOrd="1" destOrd="0" parTransId="{61CF0314-48FB-7647-88BC-3FDEB9B151B1}" sibTransId="{ED4D82B9-6755-CC41-AEE3-FE971301D9FE}"/>
    <dgm:cxn modelId="{E89D92E9-99D0-E145-9D86-D7F6145D837F}" type="presOf" srcId="{B869F57B-1A4C-E444-8E6F-583588A53293}" destId="{DDBB0841-BB3C-6A47-B0B4-D87209970B23}" srcOrd="0" destOrd="0" presId="urn:microsoft.com/office/officeart/2009/3/layout/IncreasingArrowsProcess"/>
    <dgm:cxn modelId="{A6AD41C6-9745-1C40-BB45-2E6E362DA65D}" srcId="{6CF6EC0C-5959-734F-8DF7-109457098026}" destId="{07232C6A-7525-714E-B2A8-07EC62B97594}" srcOrd="0" destOrd="0" parTransId="{50AE3573-07C9-044F-B9B4-59593520BD6F}" sibTransId="{182BE544-C614-0C4B-9B6A-34D2A88F5D33}"/>
    <dgm:cxn modelId="{A06D815C-A7D5-4940-AE8D-C1B260F60241}" srcId="{C0511ACE-305E-6C4C-8495-1A7F3C548F79}" destId="{6CF6EC0C-5959-734F-8DF7-109457098026}" srcOrd="2" destOrd="0" parTransId="{E8B978ED-49BC-0942-B74E-B822A8504EA6}" sibTransId="{89560D30-D3C4-0842-B067-680A79294661}"/>
    <dgm:cxn modelId="{ECCDBB3C-B5B6-864E-B508-10EB40B0D04F}" srcId="{451A46DA-E67B-9E4F-AF38-335D53083537}" destId="{D261ADBC-3D5C-884B-B275-70F3EF18450D}" srcOrd="0" destOrd="0" parTransId="{5725FA99-5415-A543-BCEF-3565DA35EA7B}" sibTransId="{FF8CBC80-5EA1-6742-BFF0-833CFCF85BB2}"/>
    <dgm:cxn modelId="{83E9C9FF-9A5D-5946-A8D2-DF6BD09FE378}" type="presOf" srcId="{07232C6A-7525-714E-B2A8-07EC62B97594}" destId="{AA7DC85A-5994-4544-91C7-AA9CF74CC3AD}" srcOrd="0" destOrd="0" presId="urn:microsoft.com/office/officeart/2009/3/layout/IncreasingArrowsProcess"/>
    <dgm:cxn modelId="{7447E240-C19D-514A-84D0-D12BE0BC9EBB}" srcId="{F8114FEC-01EF-4644-9B32-55342015DF5D}" destId="{B869F57B-1A4C-E444-8E6F-583588A53293}" srcOrd="0" destOrd="0" parTransId="{467BCB21-99CA-634A-A253-02353A433343}" sibTransId="{AE68298A-BFA2-6645-85F2-9665F60A586B}"/>
    <dgm:cxn modelId="{EF8CCD0A-06F0-DC49-9B76-4B18EA3910BB}" type="presOf" srcId="{6CF6EC0C-5959-734F-8DF7-109457098026}" destId="{ED217FE7-A81E-D14B-B154-6D98608DC00F}" srcOrd="0" destOrd="0" presId="urn:microsoft.com/office/officeart/2009/3/layout/IncreasingArrowsProcess"/>
    <dgm:cxn modelId="{BAF4FFC8-8043-C846-9CA3-08C84762C7C6}" srcId="{C0511ACE-305E-6C4C-8495-1A7F3C548F79}" destId="{451A46DA-E67B-9E4F-AF38-335D53083537}" srcOrd="0" destOrd="0" parTransId="{1B528AB5-9290-5047-8B26-93E5406ACE91}" sibTransId="{FA1317F2-5432-C34E-AC47-A5C1CA51FE9E}"/>
    <dgm:cxn modelId="{59939996-8D49-2C4E-A3FB-C8A548A7DA1A}" type="presOf" srcId="{C0511ACE-305E-6C4C-8495-1A7F3C548F79}" destId="{D0454E29-C49C-9842-A371-BAC13A1145EF}" srcOrd="0" destOrd="0" presId="urn:microsoft.com/office/officeart/2009/3/layout/IncreasingArrowsProcess"/>
    <dgm:cxn modelId="{813C0B04-8DD6-F04B-89B8-03E2E3049973}" type="presOf" srcId="{D261ADBC-3D5C-884B-B275-70F3EF18450D}" destId="{6D1F2BFC-CCA2-1840-9331-3C1FD64B316F}" srcOrd="0" destOrd="0" presId="urn:microsoft.com/office/officeart/2009/3/layout/IncreasingArrowsProcess"/>
    <dgm:cxn modelId="{C8B6BA3F-9E9F-EB40-9BA3-B4FE43D4EF03}" type="presOf" srcId="{F8114FEC-01EF-4644-9B32-55342015DF5D}" destId="{C79A5D2F-74C0-904E-9C1E-93CB866D6DC2}" srcOrd="0" destOrd="0" presId="urn:microsoft.com/office/officeart/2009/3/layout/IncreasingArrowsProcess"/>
    <dgm:cxn modelId="{58FE5158-3F7E-7A40-BA24-A1F1050DA012}" type="presParOf" srcId="{D0454E29-C49C-9842-A371-BAC13A1145EF}" destId="{A3DA7C06-A37A-144D-951E-F3FE6489E26E}" srcOrd="0" destOrd="0" presId="urn:microsoft.com/office/officeart/2009/3/layout/IncreasingArrowsProcess"/>
    <dgm:cxn modelId="{3101D4D5-E43D-5941-B304-5C6E867EF9A3}" type="presParOf" srcId="{D0454E29-C49C-9842-A371-BAC13A1145EF}" destId="{6D1F2BFC-CCA2-1840-9331-3C1FD64B316F}" srcOrd="1" destOrd="0" presId="urn:microsoft.com/office/officeart/2009/3/layout/IncreasingArrowsProcess"/>
    <dgm:cxn modelId="{71B9DD83-380F-F543-B40C-575AE5F1E57D}" type="presParOf" srcId="{D0454E29-C49C-9842-A371-BAC13A1145EF}" destId="{C79A5D2F-74C0-904E-9C1E-93CB866D6DC2}" srcOrd="2" destOrd="0" presId="urn:microsoft.com/office/officeart/2009/3/layout/IncreasingArrowsProcess"/>
    <dgm:cxn modelId="{80604292-0A4F-A24B-ACF8-1742A7722D79}" type="presParOf" srcId="{D0454E29-C49C-9842-A371-BAC13A1145EF}" destId="{DDBB0841-BB3C-6A47-B0B4-D87209970B23}" srcOrd="3" destOrd="0" presId="urn:microsoft.com/office/officeart/2009/3/layout/IncreasingArrowsProcess"/>
    <dgm:cxn modelId="{FCC7D727-28CB-3D42-AD9B-157EEAB77921}" type="presParOf" srcId="{D0454E29-C49C-9842-A371-BAC13A1145EF}" destId="{ED217FE7-A81E-D14B-B154-6D98608DC00F}" srcOrd="4" destOrd="0" presId="urn:microsoft.com/office/officeart/2009/3/layout/IncreasingArrowsProcess"/>
    <dgm:cxn modelId="{255F1BB4-A7BA-CE4C-BA0B-23584689E5AE}" type="presParOf" srcId="{D0454E29-C49C-9842-A371-BAC13A1145EF}" destId="{AA7DC85A-5994-4544-91C7-AA9CF74CC3A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0F2D99-A81C-9644-8F20-0EC9A1AEFFEE}" type="doc">
      <dgm:prSet loTypeId="urn:microsoft.com/office/officeart/2005/8/layout/cycle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CFDA054-AE07-7B41-A7BB-5FD3B04F6231}">
      <dgm:prSet phldrT="[Texto]"/>
      <dgm:spPr/>
      <dgm:t>
        <a:bodyPr/>
        <a:lstStyle/>
        <a:p>
          <a:r>
            <a:rPr lang="es-ES" dirty="0" smtClean="0">
              <a:solidFill>
                <a:schemeClr val="accent3">
                  <a:lumMod val="50000"/>
                </a:schemeClr>
              </a:solidFill>
            </a:rPr>
            <a:t>si</a:t>
          </a:r>
          <a:endParaRPr lang="es-ES" dirty="0">
            <a:solidFill>
              <a:schemeClr val="accent3">
                <a:lumMod val="50000"/>
              </a:schemeClr>
            </a:solidFill>
          </a:endParaRPr>
        </a:p>
      </dgm:t>
    </dgm:pt>
    <dgm:pt modelId="{73BED690-7F4F-2B41-A7D7-04B258C26D43}" type="parTrans" cxnId="{CAFC1D87-AEF8-5149-83D6-948CE894B636}">
      <dgm:prSet/>
      <dgm:spPr/>
      <dgm:t>
        <a:bodyPr/>
        <a:lstStyle/>
        <a:p>
          <a:endParaRPr lang="es-ES"/>
        </a:p>
      </dgm:t>
    </dgm:pt>
    <dgm:pt modelId="{A84E8982-9F68-9E49-B644-8972AC917A34}" type="sibTrans" cxnId="{CAFC1D87-AEF8-5149-83D6-948CE894B636}">
      <dgm:prSet/>
      <dgm:spPr/>
      <dgm:t>
        <a:bodyPr/>
        <a:lstStyle/>
        <a:p>
          <a:endParaRPr lang="es-ES"/>
        </a:p>
      </dgm:t>
    </dgm:pt>
    <dgm:pt modelId="{555F42EB-1E13-294D-9357-4CC881F03806}" type="pres">
      <dgm:prSet presAssocID="{F30F2D99-A81C-9644-8F20-0EC9A1AEFF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4A3750-4A74-124B-BE58-58258EAE96B7}" type="pres">
      <dgm:prSet presAssocID="{5CFDA054-AE07-7B41-A7BB-5FD3B04F6231}" presName="node" presStyleLbl="node1" presStyleIdx="0" presStyleCnt="1" custScaleX="52611" custScaleY="53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77EB0C-4A95-7740-B249-5F77BE09D705}" type="presOf" srcId="{5CFDA054-AE07-7B41-A7BB-5FD3B04F6231}" destId="{404A3750-4A74-124B-BE58-58258EAE96B7}" srcOrd="0" destOrd="0" presId="urn:microsoft.com/office/officeart/2005/8/layout/cycle2"/>
    <dgm:cxn modelId="{8F0C4C5C-9A80-6246-96D4-1BB0D50E7697}" type="presOf" srcId="{F30F2D99-A81C-9644-8F20-0EC9A1AEFFEE}" destId="{555F42EB-1E13-294D-9357-4CC881F03806}" srcOrd="0" destOrd="0" presId="urn:microsoft.com/office/officeart/2005/8/layout/cycle2"/>
    <dgm:cxn modelId="{CAFC1D87-AEF8-5149-83D6-948CE894B636}" srcId="{F30F2D99-A81C-9644-8F20-0EC9A1AEFFEE}" destId="{5CFDA054-AE07-7B41-A7BB-5FD3B04F6231}" srcOrd="0" destOrd="0" parTransId="{73BED690-7F4F-2B41-A7D7-04B258C26D43}" sibTransId="{A84E8982-9F68-9E49-B644-8972AC917A34}"/>
    <dgm:cxn modelId="{B587B190-13F4-9C49-904E-BAF852517049}" type="presParOf" srcId="{555F42EB-1E13-294D-9357-4CC881F03806}" destId="{404A3750-4A74-124B-BE58-58258EAE96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0BA26E-3458-754E-9426-AA6115E72896}" type="doc">
      <dgm:prSet loTypeId="urn:microsoft.com/office/officeart/2005/8/layout/hProcess3" loCatId="list" qsTypeId="urn:microsoft.com/office/officeart/2005/8/quickstyle/simple4" qsCatId="simple" csTypeId="urn:microsoft.com/office/officeart/2005/8/colors/accent1_2" csCatId="accent1" phldr="1"/>
      <dgm:spPr/>
    </dgm:pt>
    <dgm:pt modelId="{140062EA-4B52-0D47-97B3-86B65432E6B2}">
      <dgm:prSet phldrT="[Texto]"/>
      <dgm:spPr/>
      <dgm:t>
        <a:bodyPr/>
        <a:lstStyle/>
        <a:p>
          <a:r>
            <a:rPr lang="es-ES" dirty="0" smtClean="0"/>
            <a:t>Con condiciones</a:t>
          </a:r>
          <a:endParaRPr lang="es-ES" dirty="0"/>
        </a:p>
      </dgm:t>
    </dgm:pt>
    <dgm:pt modelId="{4B3A2885-46C1-0142-98C4-E7ABE0E8F63D}" type="parTrans" cxnId="{34F1FE76-6280-A743-B052-62E2D502BCA8}">
      <dgm:prSet/>
      <dgm:spPr/>
      <dgm:t>
        <a:bodyPr/>
        <a:lstStyle/>
        <a:p>
          <a:endParaRPr lang="es-ES"/>
        </a:p>
      </dgm:t>
    </dgm:pt>
    <dgm:pt modelId="{F640E308-FF88-C54E-8171-615ABDA42D92}" type="sibTrans" cxnId="{34F1FE76-6280-A743-B052-62E2D502BCA8}">
      <dgm:prSet/>
      <dgm:spPr/>
      <dgm:t>
        <a:bodyPr/>
        <a:lstStyle/>
        <a:p>
          <a:endParaRPr lang="es-ES"/>
        </a:p>
      </dgm:t>
    </dgm:pt>
    <dgm:pt modelId="{6B31B43D-D1DF-B14D-B8DB-45E14FD90901}" type="pres">
      <dgm:prSet presAssocID="{4E0BA26E-3458-754E-9426-AA6115E72896}" presName="Name0" presStyleCnt="0">
        <dgm:presLayoutVars>
          <dgm:dir/>
          <dgm:animLvl val="lvl"/>
          <dgm:resizeHandles val="exact"/>
        </dgm:presLayoutVars>
      </dgm:prSet>
      <dgm:spPr/>
    </dgm:pt>
    <dgm:pt modelId="{30C2A79F-9299-7B41-8E0E-A53357689384}" type="pres">
      <dgm:prSet presAssocID="{4E0BA26E-3458-754E-9426-AA6115E72896}" presName="dummy" presStyleCnt="0"/>
      <dgm:spPr/>
    </dgm:pt>
    <dgm:pt modelId="{03DAB4F0-5A61-1843-A8B5-4F12A3578930}" type="pres">
      <dgm:prSet presAssocID="{4E0BA26E-3458-754E-9426-AA6115E72896}" presName="linH" presStyleCnt="0"/>
      <dgm:spPr/>
    </dgm:pt>
    <dgm:pt modelId="{EECA361E-117A-0049-807F-3E2C7C5A1D89}" type="pres">
      <dgm:prSet presAssocID="{4E0BA26E-3458-754E-9426-AA6115E72896}" presName="padding1" presStyleCnt="0"/>
      <dgm:spPr/>
    </dgm:pt>
    <dgm:pt modelId="{79E6DB67-75B4-A844-9373-F94432926715}" type="pres">
      <dgm:prSet presAssocID="{140062EA-4B52-0D47-97B3-86B65432E6B2}" presName="linV" presStyleCnt="0"/>
      <dgm:spPr/>
    </dgm:pt>
    <dgm:pt modelId="{FCDDAAA4-6301-3A48-A740-71EA3759A705}" type="pres">
      <dgm:prSet presAssocID="{140062EA-4B52-0D47-97B3-86B65432E6B2}" presName="spVertical1" presStyleCnt="0"/>
      <dgm:spPr/>
    </dgm:pt>
    <dgm:pt modelId="{624A75AB-88E2-9F4D-A7DA-A32B046A549B}" type="pres">
      <dgm:prSet presAssocID="{140062EA-4B52-0D47-97B3-86B65432E6B2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67C5E3-6A10-4049-B9E0-B3B7FC90BF92}" type="pres">
      <dgm:prSet presAssocID="{140062EA-4B52-0D47-97B3-86B65432E6B2}" presName="spVertical2" presStyleCnt="0"/>
      <dgm:spPr/>
    </dgm:pt>
    <dgm:pt modelId="{9F816F80-CAEE-9845-ADEE-2D1B90032FA1}" type="pres">
      <dgm:prSet presAssocID="{140062EA-4B52-0D47-97B3-86B65432E6B2}" presName="spVertical3" presStyleCnt="0"/>
      <dgm:spPr/>
    </dgm:pt>
    <dgm:pt modelId="{DCB4CC3E-D9AA-E740-9962-E9A8A7B88778}" type="pres">
      <dgm:prSet presAssocID="{4E0BA26E-3458-754E-9426-AA6115E72896}" presName="padding2" presStyleCnt="0"/>
      <dgm:spPr/>
    </dgm:pt>
    <dgm:pt modelId="{22CF35CD-3F26-5842-98D4-1714404DE435}" type="pres">
      <dgm:prSet presAssocID="{4E0BA26E-3458-754E-9426-AA6115E72896}" presName="negArrow" presStyleCnt="0"/>
      <dgm:spPr/>
    </dgm:pt>
    <dgm:pt modelId="{871475EF-B0CF-DF48-B903-177E2275C4BE}" type="pres">
      <dgm:prSet presAssocID="{4E0BA26E-3458-754E-9426-AA6115E72896}" presName="backgroundArrow" presStyleLbl="node1" presStyleIdx="0" presStyleCnt="1"/>
      <dgm:spPr/>
    </dgm:pt>
  </dgm:ptLst>
  <dgm:cxnLst>
    <dgm:cxn modelId="{FF8C4271-47F0-F143-B653-AC88032E3267}" type="presOf" srcId="{140062EA-4B52-0D47-97B3-86B65432E6B2}" destId="{624A75AB-88E2-9F4D-A7DA-A32B046A549B}" srcOrd="0" destOrd="0" presId="urn:microsoft.com/office/officeart/2005/8/layout/hProcess3"/>
    <dgm:cxn modelId="{34F1FE76-6280-A743-B052-62E2D502BCA8}" srcId="{4E0BA26E-3458-754E-9426-AA6115E72896}" destId="{140062EA-4B52-0D47-97B3-86B65432E6B2}" srcOrd="0" destOrd="0" parTransId="{4B3A2885-46C1-0142-98C4-E7ABE0E8F63D}" sibTransId="{F640E308-FF88-C54E-8171-615ABDA42D92}"/>
    <dgm:cxn modelId="{B9CA886A-304D-8640-9F95-F2CC9881571A}" type="presOf" srcId="{4E0BA26E-3458-754E-9426-AA6115E72896}" destId="{6B31B43D-D1DF-B14D-B8DB-45E14FD90901}" srcOrd="0" destOrd="0" presId="urn:microsoft.com/office/officeart/2005/8/layout/hProcess3"/>
    <dgm:cxn modelId="{B3A6AE69-9474-FB41-BC79-317814A9948B}" type="presParOf" srcId="{6B31B43D-D1DF-B14D-B8DB-45E14FD90901}" destId="{30C2A79F-9299-7B41-8E0E-A53357689384}" srcOrd="0" destOrd="0" presId="urn:microsoft.com/office/officeart/2005/8/layout/hProcess3"/>
    <dgm:cxn modelId="{6A77DB62-D8D4-9A46-9007-BE6286044F9D}" type="presParOf" srcId="{6B31B43D-D1DF-B14D-B8DB-45E14FD90901}" destId="{03DAB4F0-5A61-1843-A8B5-4F12A3578930}" srcOrd="1" destOrd="0" presId="urn:microsoft.com/office/officeart/2005/8/layout/hProcess3"/>
    <dgm:cxn modelId="{7CA17385-E4E3-7E4D-9092-C81B0A52FBF3}" type="presParOf" srcId="{03DAB4F0-5A61-1843-A8B5-4F12A3578930}" destId="{EECA361E-117A-0049-807F-3E2C7C5A1D89}" srcOrd="0" destOrd="0" presId="urn:microsoft.com/office/officeart/2005/8/layout/hProcess3"/>
    <dgm:cxn modelId="{398BB22B-2A57-5C40-80EE-27C44B453FD7}" type="presParOf" srcId="{03DAB4F0-5A61-1843-A8B5-4F12A3578930}" destId="{79E6DB67-75B4-A844-9373-F94432926715}" srcOrd="1" destOrd="0" presId="urn:microsoft.com/office/officeart/2005/8/layout/hProcess3"/>
    <dgm:cxn modelId="{C6BD4392-FF0C-CF49-925A-378C8B3281D6}" type="presParOf" srcId="{79E6DB67-75B4-A844-9373-F94432926715}" destId="{FCDDAAA4-6301-3A48-A740-71EA3759A705}" srcOrd="0" destOrd="0" presId="urn:microsoft.com/office/officeart/2005/8/layout/hProcess3"/>
    <dgm:cxn modelId="{69C396CA-3A5D-4D4B-9E23-2746C64D9BBD}" type="presParOf" srcId="{79E6DB67-75B4-A844-9373-F94432926715}" destId="{624A75AB-88E2-9F4D-A7DA-A32B046A549B}" srcOrd="1" destOrd="0" presId="urn:microsoft.com/office/officeart/2005/8/layout/hProcess3"/>
    <dgm:cxn modelId="{881974A9-E7D0-264C-B760-56D212AB1AD2}" type="presParOf" srcId="{79E6DB67-75B4-A844-9373-F94432926715}" destId="{B367C5E3-6A10-4049-B9E0-B3B7FC90BF92}" srcOrd="2" destOrd="0" presId="urn:microsoft.com/office/officeart/2005/8/layout/hProcess3"/>
    <dgm:cxn modelId="{ECA7B2A6-A6C9-6947-9EDC-E0697C5980A0}" type="presParOf" srcId="{79E6DB67-75B4-A844-9373-F94432926715}" destId="{9F816F80-CAEE-9845-ADEE-2D1B90032FA1}" srcOrd="3" destOrd="0" presId="urn:microsoft.com/office/officeart/2005/8/layout/hProcess3"/>
    <dgm:cxn modelId="{5C94D08D-699E-2B48-BD0D-136D7BB184CA}" type="presParOf" srcId="{03DAB4F0-5A61-1843-A8B5-4F12A3578930}" destId="{DCB4CC3E-D9AA-E740-9962-E9A8A7B88778}" srcOrd="2" destOrd="0" presId="urn:microsoft.com/office/officeart/2005/8/layout/hProcess3"/>
    <dgm:cxn modelId="{425D56B9-ACC3-FD4A-9EEB-772714D3C055}" type="presParOf" srcId="{03DAB4F0-5A61-1843-A8B5-4F12A3578930}" destId="{22CF35CD-3F26-5842-98D4-1714404DE435}" srcOrd="3" destOrd="0" presId="urn:microsoft.com/office/officeart/2005/8/layout/hProcess3"/>
    <dgm:cxn modelId="{FAB08D30-3393-5C4B-9E23-281A6BB41775}" type="presParOf" srcId="{03DAB4F0-5A61-1843-A8B5-4F12A3578930}" destId="{871475EF-B0CF-DF48-B903-177E2275C4B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2F46A-34A6-44FB-8D32-67D6378F3F9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82B1326-6B4E-4B63-85D3-39C3EE749653}">
      <dgm:prSet phldrT="[Texto]" custT="1"/>
      <dgm:spPr>
        <a:scene3d>
          <a:camera prst="orthographicFront"/>
          <a:lightRig rig="threePt" dir="t"/>
        </a:scene3d>
        <a:sp3d prstMaterial="softEdge">
          <a:bevelT/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PREVIO A LOS 365 DÍAS</a:t>
          </a:r>
          <a:endParaRPr lang="es-ES" sz="1600" b="1" dirty="0">
            <a:solidFill>
              <a:schemeClr val="tx1"/>
            </a:solidFill>
          </a:endParaRPr>
        </a:p>
      </dgm:t>
    </dgm:pt>
    <dgm:pt modelId="{6FBB2ACE-BCD2-4ED6-B1D7-8487E4335946}" type="parTrans" cxnId="{3D1D9A3B-9D91-4751-A25B-74272BB26AF4}">
      <dgm:prSet/>
      <dgm:spPr/>
      <dgm:t>
        <a:bodyPr/>
        <a:lstStyle/>
        <a:p>
          <a:endParaRPr lang="es-ES"/>
        </a:p>
      </dgm:t>
    </dgm:pt>
    <dgm:pt modelId="{225D9BE4-02EC-48ED-BA85-CB39554B3B36}" type="sibTrans" cxnId="{3D1D9A3B-9D91-4751-A25B-74272BB26AF4}">
      <dgm:prSet/>
      <dgm:spPr/>
      <dgm:t>
        <a:bodyPr/>
        <a:lstStyle/>
        <a:p>
          <a:endParaRPr lang="es-ES"/>
        </a:p>
      </dgm:t>
    </dgm:pt>
    <dgm:pt modelId="{AE9E88E6-B2F1-4764-B6BB-8C3E7D13504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SPS</a:t>
          </a:r>
          <a:endParaRPr lang="es-ES" b="1" dirty="0">
            <a:solidFill>
              <a:schemeClr val="tx1"/>
            </a:solidFill>
          </a:endParaRPr>
        </a:p>
      </dgm:t>
    </dgm:pt>
    <dgm:pt modelId="{542579D3-E2A5-4E8F-A82F-3F713EEBB93E}" type="parTrans" cxnId="{BF4DFC8D-C996-4D89-94DE-33E89B52CF28}">
      <dgm:prSet/>
      <dgm:spPr/>
      <dgm:t>
        <a:bodyPr/>
        <a:lstStyle/>
        <a:p>
          <a:endParaRPr lang="es-ES"/>
        </a:p>
      </dgm:t>
    </dgm:pt>
    <dgm:pt modelId="{405E9B97-8CB9-4F67-AF03-E49DD3E1272E}" type="sibTrans" cxnId="{BF4DFC8D-C996-4D89-94DE-33E89B52CF28}">
      <dgm:prSet/>
      <dgm:spPr/>
      <dgm:t>
        <a:bodyPr/>
        <a:lstStyle/>
        <a:p>
          <a:endParaRPr lang="es-ES"/>
        </a:p>
      </dgm:t>
    </dgm:pt>
    <dgm:pt modelId="{C5A1C84D-0F5F-45CC-BDB7-F98FEE9D3C7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INSS/ISM</a:t>
          </a:r>
          <a:endParaRPr lang="es-ES" b="1" dirty="0">
            <a:solidFill>
              <a:schemeClr val="tx1"/>
            </a:solidFill>
          </a:endParaRPr>
        </a:p>
      </dgm:t>
    </dgm:pt>
    <dgm:pt modelId="{6524626E-8BD5-45A6-BD02-2A253F3E23B9}" type="parTrans" cxnId="{F4004BCD-3CA6-4435-8BE1-0D0504FD8502}">
      <dgm:prSet/>
      <dgm:spPr/>
      <dgm:t>
        <a:bodyPr/>
        <a:lstStyle/>
        <a:p>
          <a:endParaRPr lang="es-ES"/>
        </a:p>
      </dgm:t>
    </dgm:pt>
    <dgm:pt modelId="{2D5BA9F2-9361-4C0C-B692-F6B7EEDB9BBA}" type="sibTrans" cxnId="{F4004BCD-3CA6-4435-8BE1-0D0504FD8502}">
      <dgm:prSet/>
      <dgm:spPr/>
      <dgm:t>
        <a:bodyPr/>
        <a:lstStyle/>
        <a:p>
          <a:endParaRPr lang="es-ES"/>
        </a:p>
      </dgm:t>
    </dgm:pt>
    <dgm:pt modelId="{D7BA386D-C3CA-468E-A4EF-03853D6B223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MUTUAS</a:t>
          </a:r>
          <a:endParaRPr lang="es-ES" b="1" dirty="0">
            <a:solidFill>
              <a:schemeClr val="tx1"/>
            </a:solidFill>
          </a:endParaRPr>
        </a:p>
      </dgm:t>
    </dgm:pt>
    <dgm:pt modelId="{FA40C758-03C3-48B2-ADAA-5F9F0148F39C}" type="parTrans" cxnId="{30765A81-55B4-47F3-BE63-A7D3D169597B}">
      <dgm:prSet/>
      <dgm:spPr/>
      <dgm:t>
        <a:bodyPr/>
        <a:lstStyle/>
        <a:p>
          <a:endParaRPr lang="es-ES"/>
        </a:p>
      </dgm:t>
    </dgm:pt>
    <dgm:pt modelId="{2BA961BA-6231-496E-ABA0-B8E647ED2335}" type="sibTrans" cxnId="{30765A81-55B4-47F3-BE63-A7D3D169597B}">
      <dgm:prSet/>
      <dgm:spPr/>
      <dgm:t>
        <a:bodyPr/>
        <a:lstStyle/>
        <a:p>
          <a:endParaRPr lang="es-ES"/>
        </a:p>
      </dgm:t>
    </dgm:pt>
    <dgm:pt modelId="{4E0DCB67-B7B1-4399-BE49-D4DFBFF5D432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EMPRESAS AUTO ASEGURADORAS</a:t>
          </a:r>
          <a:endParaRPr lang="es-ES" b="1" dirty="0">
            <a:solidFill>
              <a:schemeClr val="tx1"/>
            </a:solidFill>
          </a:endParaRPr>
        </a:p>
      </dgm:t>
    </dgm:pt>
    <dgm:pt modelId="{5C7F8ABF-C224-4C30-AB52-24C3D4CD2D2D}" type="sibTrans" cxnId="{B5BA972F-B244-4DA4-9A24-23C1B10F9B13}">
      <dgm:prSet/>
      <dgm:spPr/>
      <dgm:t>
        <a:bodyPr/>
        <a:lstStyle/>
        <a:p>
          <a:endParaRPr lang="es-ES"/>
        </a:p>
      </dgm:t>
    </dgm:pt>
    <dgm:pt modelId="{2EBC2DD0-A52B-434E-A6AA-58EFA1AB4C1B}" type="parTrans" cxnId="{B5BA972F-B244-4DA4-9A24-23C1B10F9B13}">
      <dgm:prSet/>
      <dgm:spPr/>
      <dgm:t>
        <a:bodyPr/>
        <a:lstStyle/>
        <a:p>
          <a:endParaRPr lang="es-ES"/>
        </a:p>
      </dgm:t>
    </dgm:pt>
    <dgm:pt modelId="{9A3E42AE-E064-4453-A3F1-7733CAE44AB5}" type="pres">
      <dgm:prSet presAssocID="{5B82F46A-34A6-44FB-8D32-67D6378F3F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524B0-FED5-4EFC-B3CD-4611BAC00F64}" type="pres">
      <dgm:prSet presAssocID="{C82B1326-6B4E-4B63-85D3-39C3EE749653}" presName="root1" presStyleCnt="0"/>
      <dgm:spPr/>
    </dgm:pt>
    <dgm:pt modelId="{B12C1302-88FD-490A-AF90-B38D2141CE7E}" type="pres">
      <dgm:prSet presAssocID="{C82B1326-6B4E-4B63-85D3-39C3EE749653}" presName="LevelOneTextNode" presStyleLbl="node0" presStyleIdx="0" presStyleCnt="1" custScaleY="22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78191B-8AD2-4DE9-AC74-9EBFBD1D2BF8}" type="pres">
      <dgm:prSet presAssocID="{C82B1326-6B4E-4B63-85D3-39C3EE749653}" presName="level2hierChild" presStyleCnt="0"/>
      <dgm:spPr/>
    </dgm:pt>
    <dgm:pt modelId="{80564F12-1E20-4DC4-BB4E-11508948EB34}" type="pres">
      <dgm:prSet presAssocID="{542579D3-E2A5-4E8F-A82F-3F713EEBB93E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B5DBBE1E-BD52-4AE8-96BE-1D06CF71C34B}" type="pres">
      <dgm:prSet presAssocID="{542579D3-E2A5-4E8F-A82F-3F713EEBB93E}" presName="connTx" presStyleLbl="parChTrans1D2" presStyleIdx="0" presStyleCnt="4"/>
      <dgm:spPr/>
      <dgm:t>
        <a:bodyPr/>
        <a:lstStyle/>
        <a:p>
          <a:endParaRPr lang="es-ES"/>
        </a:p>
      </dgm:t>
    </dgm:pt>
    <dgm:pt modelId="{A902BD94-0F9F-49DF-8B91-B73363A9D469}" type="pres">
      <dgm:prSet presAssocID="{AE9E88E6-B2F1-4764-B6BB-8C3E7D13504C}" presName="root2" presStyleCnt="0"/>
      <dgm:spPr/>
    </dgm:pt>
    <dgm:pt modelId="{B188B32D-42D1-4F9D-B224-E581B1307333}" type="pres">
      <dgm:prSet presAssocID="{AE9E88E6-B2F1-4764-B6BB-8C3E7D13504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F1A097-CD98-43AC-87A9-77CF07AD3C9E}" type="pres">
      <dgm:prSet presAssocID="{AE9E88E6-B2F1-4764-B6BB-8C3E7D13504C}" presName="level3hierChild" presStyleCnt="0"/>
      <dgm:spPr/>
    </dgm:pt>
    <dgm:pt modelId="{5D5B67CD-5552-42D8-80E9-37CA32F01EB5}" type="pres">
      <dgm:prSet presAssocID="{6524626E-8BD5-45A6-BD02-2A253F3E23B9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73F69A44-219B-4154-8563-EEC056DB53F5}" type="pres">
      <dgm:prSet presAssocID="{6524626E-8BD5-45A6-BD02-2A253F3E23B9}" presName="connTx" presStyleLbl="parChTrans1D2" presStyleIdx="1" presStyleCnt="4"/>
      <dgm:spPr/>
      <dgm:t>
        <a:bodyPr/>
        <a:lstStyle/>
        <a:p>
          <a:endParaRPr lang="es-ES"/>
        </a:p>
      </dgm:t>
    </dgm:pt>
    <dgm:pt modelId="{1E2F884D-FA85-4978-8FC0-54DE028884C7}" type="pres">
      <dgm:prSet presAssocID="{C5A1C84D-0F5F-45CC-BDB7-F98FEE9D3C78}" presName="root2" presStyleCnt="0"/>
      <dgm:spPr/>
    </dgm:pt>
    <dgm:pt modelId="{6EF0D906-8283-443B-AFE0-7D0414EAA86F}" type="pres">
      <dgm:prSet presAssocID="{C5A1C84D-0F5F-45CC-BDB7-F98FEE9D3C7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FFF1AF-F5C6-4D9E-BF97-9F867D5AF9C5}" type="pres">
      <dgm:prSet presAssocID="{C5A1C84D-0F5F-45CC-BDB7-F98FEE9D3C78}" presName="level3hierChild" presStyleCnt="0"/>
      <dgm:spPr/>
    </dgm:pt>
    <dgm:pt modelId="{53367B1C-E93F-415B-8030-B7521F59C77B}" type="pres">
      <dgm:prSet presAssocID="{FA40C758-03C3-48B2-ADAA-5F9F0148F39C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0D892081-03C4-47F7-8EB3-045DD9A0BEFE}" type="pres">
      <dgm:prSet presAssocID="{FA40C758-03C3-48B2-ADAA-5F9F0148F39C}" presName="connTx" presStyleLbl="parChTrans1D2" presStyleIdx="2" presStyleCnt="4"/>
      <dgm:spPr/>
      <dgm:t>
        <a:bodyPr/>
        <a:lstStyle/>
        <a:p>
          <a:endParaRPr lang="es-ES"/>
        </a:p>
      </dgm:t>
    </dgm:pt>
    <dgm:pt modelId="{9D8D0BA0-3B5C-428C-9825-D59D16183B60}" type="pres">
      <dgm:prSet presAssocID="{D7BA386D-C3CA-468E-A4EF-03853D6B223C}" presName="root2" presStyleCnt="0"/>
      <dgm:spPr/>
    </dgm:pt>
    <dgm:pt modelId="{0FF0E21E-E27A-4FF7-9C16-D1DD7C12781D}" type="pres">
      <dgm:prSet presAssocID="{D7BA386D-C3CA-468E-A4EF-03853D6B223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C2C608-70AA-4A9A-9365-01D492CAD1FA}" type="pres">
      <dgm:prSet presAssocID="{D7BA386D-C3CA-468E-A4EF-03853D6B223C}" presName="level3hierChild" presStyleCnt="0"/>
      <dgm:spPr/>
    </dgm:pt>
    <dgm:pt modelId="{04D8E8AC-041E-487B-A8FB-A798A102542A}" type="pres">
      <dgm:prSet presAssocID="{2EBC2DD0-A52B-434E-A6AA-58EFA1AB4C1B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BB72D760-E539-463B-B10D-E9600A9E691E}" type="pres">
      <dgm:prSet presAssocID="{2EBC2DD0-A52B-434E-A6AA-58EFA1AB4C1B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FEBD0E3-B920-425F-8462-E268C62E2E35}" type="pres">
      <dgm:prSet presAssocID="{4E0DCB67-B7B1-4399-BE49-D4DFBFF5D432}" presName="root2" presStyleCnt="0"/>
      <dgm:spPr/>
    </dgm:pt>
    <dgm:pt modelId="{B1C7BEA9-DC19-42D5-A095-E1555AE4FC15}" type="pres">
      <dgm:prSet presAssocID="{4E0DCB67-B7B1-4399-BE49-D4DFBFF5D43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499CD-C838-476D-B458-B9A7D99397A3}" type="pres">
      <dgm:prSet presAssocID="{4E0DCB67-B7B1-4399-BE49-D4DFBFF5D432}" presName="level3hierChild" presStyleCnt="0"/>
      <dgm:spPr/>
    </dgm:pt>
  </dgm:ptLst>
  <dgm:cxnLst>
    <dgm:cxn modelId="{3ED076C9-96C6-DD42-92A8-629D7A738614}" type="presOf" srcId="{4E0DCB67-B7B1-4399-BE49-D4DFBFF5D432}" destId="{B1C7BEA9-DC19-42D5-A095-E1555AE4FC15}" srcOrd="0" destOrd="0" presId="urn:microsoft.com/office/officeart/2005/8/layout/hierarchy2"/>
    <dgm:cxn modelId="{2F48562E-2A44-D644-A988-C9A62A54C217}" type="presOf" srcId="{C5A1C84D-0F5F-45CC-BDB7-F98FEE9D3C78}" destId="{6EF0D906-8283-443B-AFE0-7D0414EAA86F}" srcOrd="0" destOrd="0" presId="urn:microsoft.com/office/officeart/2005/8/layout/hierarchy2"/>
    <dgm:cxn modelId="{93A101EB-2A4B-6043-831D-BF864845E656}" type="presOf" srcId="{FA40C758-03C3-48B2-ADAA-5F9F0148F39C}" destId="{53367B1C-E93F-415B-8030-B7521F59C77B}" srcOrd="0" destOrd="0" presId="urn:microsoft.com/office/officeart/2005/8/layout/hierarchy2"/>
    <dgm:cxn modelId="{3E88BFA5-A1A0-CE4E-A2FE-5E935113C917}" type="presOf" srcId="{2EBC2DD0-A52B-434E-A6AA-58EFA1AB4C1B}" destId="{04D8E8AC-041E-487B-A8FB-A798A102542A}" srcOrd="0" destOrd="0" presId="urn:microsoft.com/office/officeart/2005/8/layout/hierarchy2"/>
    <dgm:cxn modelId="{BF4DFC8D-C996-4D89-94DE-33E89B52CF28}" srcId="{C82B1326-6B4E-4B63-85D3-39C3EE749653}" destId="{AE9E88E6-B2F1-4764-B6BB-8C3E7D13504C}" srcOrd="0" destOrd="0" parTransId="{542579D3-E2A5-4E8F-A82F-3F713EEBB93E}" sibTransId="{405E9B97-8CB9-4F67-AF03-E49DD3E1272E}"/>
    <dgm:cxn modelId="{FF1893BB-F4F1-D940-920B-8B7517D9E3B3}" type="presOf" srcId="{AE9E88E6-B2F1-4764-B6BB-8C3E7D13504C}" destId="{B188B32D-42D1-4F9D-B224-E581B1307333}" srcOrd="0" destOrd="0" presId="urn:microsoft.com/office/officeart/2005/8/layout/hierarchy2"/>
    <dgm:cxn modelId="{4C077940-E20D-784A-9DD7-7AADABE17832}" type="presOf" srcId="{D7BA386D-C3CA-468E-A4EF-03853D6B223C}" destId="{0FF0E21E-E27A-4FF7-9C16-D1DD7C12781D}" srcOrd="0" destOrd="0" presId="urn:microsoft.com/office/officeart/2005/8/layout/hierarchy2"/>
    <dgm:cxn modelId="{09715FD6-D058-8749-BBFC-6B5D19C69850}" type="presOf" srcId="{2EBC2DD0-A52B-434E-A6AA-58EFA1AB4C1B}" destId="{BB72D760-E539-463B-B10D-E9600A9E691E}" srcOrd="1" destOrd="0" presId="urn:microsoft.com/office/officeart/2005/8/layout/hierarchy2"/>
    <dgm:cxn modelId="{7B1384F7-8109-494F-992A-8F28ABC2E341}" type="presOf" srcId="{542579D3-E2A5-4E8F-A82F-3F713EEBB93E}" destId="{80564F12-1E20-4DC4-BB4E-11508948EB34}" srcOrd="0" destOrd="0" presId="urn:microsoft.com/office/officeart/2005/8/layout/hierarchy2"/>
    <dgm:cxn modelId="{3B6EE8D9-F506-0B4A-892A-E49C9005F4E8}" type="presOf" srcId="{542579D3-E2A5-4E8F-A82F-3F713EEBB93E}" destId="{B5DBBE1E-BD52-4AE8-96BE-1D06CF71C34B}" srcOrd="1" destOrd="0" presId="urn:microsoft.com/office/officeart/2005/8/layout/hierarchy2"/>
    <dgm:cxn modelId="{3D1D9A3B-9D91-4751-A25B-74272BB26AF4}" srcId="{5B82F46A-34A6-44FB-8D32-67D6378F3F94}" destId="{C82B1326-6B4E-4B63-85D3-39C3EE749653}" srcOrd="0" destOrd="0" parTransId="{6FBB2ACE-BCD2-4ED6-B1D7-8487E4335946}" sibTransId="{225D9BE4-02EC-48ED-BA85-CB39554B3B36}"/>
    <dgm:cxn modelId="{08E1771C-DF57-7D46-A4F0-7014561660DC}" type="presOf" srcId="{6524626E-8BD5-45A6-BD02-2A253F3E23B9}" destId="{73F69A44-219B-4154-8563-EEC056DB53F5}" srcOrd="1" destOrd="0" presId="urn:microsoft.com/office/officeart/2005/8/layout/hierarchy2"/>
    <dgm:cxn modelId="{49976D08-640C-6048-9DB2-27D8B42B474C}" type="presOf" srcId="{FA40C758-03C3-48B2-ADAA-5F9F0148F39C}" destId="{0D892081-03C4-47F7-8EB3-045DD9A0BEFE}" srcOrd="1" destOrd="0" presId="urn:microsoft.com/office/officeart/2005/8/layout/hierarchy2"/>
    <dgm:cxn modelId="{9999FA6C-2304-1142-B5A9-728E45CF32BB}" type="presOf" srcId="{6524626E-8BD5-45A6-BD02-2A253F3E23B9}" destId="{5D5B67CD-5552-42D8-80E9-37CA32F01EB5}" srcOrd="0" destOrd="0" presId="urn:microsoft.com/office/officeart/2005/8/layout/hierarchy2"/>
    <dgm:cxn modelId="{B5BA972F-B244-4DA4-9A24-23C1B10F9B13}" srcId="{C82B1326-6B4E-4B63-85D3-39C3EE749653}" destId="{4E0DCB67-B7B1-4399-BE49-D4DFBFF5D432}" srcOrd="3" destOrd="0" parTransId="{2EBC2DD0-A52B-434E-A6AA-58EFA1AB4C1B}" sibTransId="{5C7F8ABF-C224-4C30-AB52-24C3D4CD2D2D}"/>
    <dgm:cxn modelId="{A34127F9-A79A-7F45-B7AD-9758366F50CD}" type="presOf" srcId="{5B82F46A-34A6-44FB-8D32-67D6378F3F94}" destId="{9A3E42AE-E064-4453-A3F1-7733CAE44AB5}" srcOrd="0" destOrd="0" presId="urn:microsoft.com/office/officeart/2005/8/layout/hierarchy2"/>
    <dgm:cxn modelId="{30765A81-55B4-47F3-BE63-A7D3D169597B}" srcId="{C82B1326-6B4E-4B63-85D3-39C3EE749653}" destId="{D7BA386D-C3CA-468E-A4EF-03853D6B223C}" srcOrd="2" destOrd="0" parTransId="{FA40C758-03C3-48B2-ADAA-5F9F0148F39C}" sibTransId="{2BA961BA-6231-496E-ABA0-B8E647ED2335}"/>
    <dgm:cxn modelId="{F4004BCD-3CA6-4435-8BE1-0D0504FD8502}" srcId="{C82B1326-6B4E-4B63-85D3-39C3EE749653}" destId="{C5A1C84D-0F5F-45CC-BDB7-F98FEE9D3C78}" srcOrd="1" destOrd="0" parTransId="{6524626E-8BD5-45A6-BD02-2A253F3E23B9}" sibTransId="{2D5BA9F2-9361-4C0C-B692-F6B7EEDB9BBA}"/>
    <dgm:cxn modelId="{72993B9E-1615-C948-B89F-2E693792C3C6}" type="presOf" srcId="{C82B1326-6B4E-4B63-85D3-39C3EE749653}" destId="{B12C1302-88FD-490A-AF90-B38D2141CE7E}" srcOrd="0" destOrd="0" presId="urn:microsoft.com/office/officeart/2005/8/layout/hierarchy2"/>
    <dgm:cxn modelId="{743B002C-B9C3-9648-94BF-05EB0CFC2440}" type="presParOf" srcId="{9A3E42AE-E064-4453-A3F1-7733CAE44AB5}" destId="{03F524B0-FED5-4EFC-B3CD-4611BAC00F64}" srcOrd="0" destOrd="0" presId="urn:microsoft.com/office/officeart/2005/8/layout/hierarchy2"/>
    <dgm:cxn modelId="{B55100DB-E359-8A49-943A-59062B722E28}" type="presParOf" srcId="{03F524B0-FED5-4EFC-B3CD-4611BAC00F64}" destId="{B12C1302-88FD-490A-AF90-B38D2141CE7E}" srcOrd="0" destOrd="0" presId="urn:microsoft.com/office/officeart/2005/8/layout/hierarchy2"/>
    <dgm:cxn modelId="{0E32C2C7-9737-684E-8A03-C298CACE325E}" type="presParOf" srcId="{03F524B0-FED5-4EFC-B3CD-4611BAC00F64}" destId="{C278191B-8AD2-4DE9-AC74-9EBFBD1D2BF8}" srcOrd="1" destOrd="0" presId="urn:microsoft.com/office/officeart/2005/8/layout/hierarchy2"/>
    <dgm:cxn modelId="{E4D34541-27B1-7A40-8929-6913843793D2}" type="presParOf" srcId="{C278191B-8AD2-4DE9-AC74-9EBFBD1D2BF8}" destId="{80564F12-1E20-4DC4-BB4E-11508948EB34}" srcOrd="0" destOrd="0" presId="urn:microsoft.com/office/officeart/2005/8/layout/hierarchy2"/>
    <dgm:cxn modelId="{B26FF4D5-B2E8-2946-8BCC-559CBEF18ED5}" type="presParOf" srcId="{80564F12-1E20-4DC4-BB4E-11508948EB34}" destId="{B5DBBE1E-BD52-4AE8-96BE-1D06CF71C34B}" srcOrd="0" destOrd="0" presId="urn:microsoft.com/office/officeart/2005/8/layout/hierarchy2"/>
    <dgm:cxn modelId="{D4871CD3-E3B2-2F45-BFC9-5CA3EC52C909}" type="presParOf" srcId="{C278191B-8AD2-4DE9-AC74-9EBFBD1D2BF8}" destId="{A902BD94-0F9F-49DF-8B91-B73363A9D469}" srcOrd="1" destOrd="0" presId="urn:microsoft.com/office/officeart/2005/8/layout/hierarchy2"/>
    <dgm:cxn modelId="{12AC05C9-FF8E-9E4B-84EE-17A2EAB74840}" type="presParOf" srcId="{A902BD94-0F9F-49DF-8B91-B73363A9D469}" destId="{B188B32D-42D1-4F9D-B224-E581B1307333}" srcOrd="0" destOrd="0" presId="urn:microsoft.com/office/officeart/2005/8/layout/hierarchy2"/>
    <dgm:cxn modelId="{F70671D5-532E-B64F-821A-8FDCB429CA2B}" type="presParOf" srcId="{A902BD94-0F9F-49DF-8B91-B73363A9D469}" destId="{A2F1A097-CD98-43AC-87A9-77CF07AD3C9E}" srcOrd="1" destOrd="0" presId="urn:microsoft.com/office/officeart/2005/8/layout/hierarchy2"/>
    <dgm:cxn modelId="{AD838457-9AA4-D246-B711-5FAED40A21B2}" type="presParOf" srcId="{C278191B-8AD2-4DE9-AC74-9EBFBD1D2BF8}" destId="{5D5B67CD-5552-42D8-80E9-37CA32F01EB5}" srcOrd="2" destOrd="0" presId="urn:microsoft.com/office/officeart/2005/8/layout/hierarchy2"/>
    <dgm:cxn modelId="{4A4F12FD-5F2A-AD45-B842-A5FFB8A806B0}" type="presParOf" srcId="{5D5B67CD-5552-42D8-80E9-37CA32F01EB5}" destId="{73F69A44-219B-4154-8563-EEC056DB53F5}" srcOrd="0" destOrd="0" presId="urn:microsoft.com/office/officeart/2005/8/layout/hierarchy2"/>
    <dgm:cxn modelId="{18512FFF-2AB5-5344-AA57-1E0824D15B9F}" type="presParOf" srcId="{C278191B-8AD2-4DE9-AC74-9EBFBD1D2BF8}" destId="{1E2F884D-FA85-4978-8FC0-54DE028884C7}" srcOrd="3" destOrd="0" presId="urn:microsoft.com/office/officeart/2005/8/layout/hierarchy2"/>
    <dgm:cxn modelId="{49CE96D8-5C15-AA41-B53E-6008D772039A}" type="presParOf" srcId="{1E2F884D-FA85-4978-8FC0-54DE028884C7}" destId="{6EF0D906-8283-443B-AFE0-7D0414EAA86F}" srcOrd="0" destOrd="0" presId="urn:microsoft.com/office/officeart/2005/8/layout/hierarchy2"/>
    <dgm:cxn modelId="{4E7D2FE5-2326-B542-8C49-4478006E01E8}" type="presParOf" srcId="{1E2F884D-FA85-4978-8FC0-54DE028884C7}" destId="{A2FFF1AF-F5C6-4D9E-BF97-9F867D5AF9C5}" srcOrd="1" destOrd="0" presId="urn:microsoft.com/office/officeart/2005/8/layout/hierarchy2"/>
    <dgm:cxn modelId="{A1AE4686-2606-A64E-AD1B-235CA3A29B3C}" type="presParOf" srcId="{C278191B-8AD2-4DE9-AC74-9EBFBD1D2BF8}" destId="{53367B1C-E93F-415B-8030-B7521F59C77B}" srcOrd="4" destOrd="0" presId="urn:microsoft.com/office/officeart/2005/8/layout/hierarchy2"/>
    <dgm:cxn modelId="{478B4AC8-DC6A-FF4B-9568-6DCAF4951439}" type="presParOf" srcId="{53367B1C-E93F-415B-8030-B7521F59C77B}" destId="{0D892081-03C4-47F7-8EB3-045DD9A0BEFE}" srcOrd="0" destOrd="0" presId="urn:microsoft.com/office/officeart/2005/8/layout/hierarchy2"/>
    <dgm:cxn modelId="{CAEB7A3C-0CA7-1B4A-AC88-129C2131B705}" type="presParOf" srcId="{C278191B-8AD2-4DE9-AC74-9EBFBD1D2BF8}" destId="{9D8D0BA0-3B5C-428C-9825-D59D16183B60}" srcOrd="5" destOrd="0" presId="urn:microsoft.com/office/officeart/2005/8/layout/hierarchy2"/>
    <dgm:cxn modelId="{25A11FBE-2646-A245-A076-CD4A672F38DA}" type="presParOf" srcId="{9D8D0BA0-3B5C-428C-9825-D59D16183B60}" destId="{0FF0E21E-E27A-4FF7-9C16-D1DD7C12781D}" srcOrd="0" destOrd="0" presId="urn:microsoft.com/office/officeart/2005/8/layout/hierarchy2"/>
    <dgm:cxn modelId="{EA13426F-6CB0-E84E-BF3A-E9841E99D02B}" type="presParOf" srcId="{9D8D0BA0-3B5C-428C-9825-D59D16183B60}" destId="{2DC2C608-70AA-4A9A-9365-01D492CAD1FA}" srcOrd="1" destOrd="0" presId="urn:microsoft.com/office/officeart/2005/8/layout/hierarchy2"/>
    <dgm:cxn modelId="{4B653A81-B698-C140-B6EE-BDE9A8204A22}" type="presParOf" srcId="{C278191B-8AD2-4DE9-AC74-9EBFBD1D2BF8}" destId="{04D8E8AC-041E-487B-A8FB-A798A102542A}" srcOrd="6" destOrd="0" presId="urn:microsoft.com/office/officeart/2005/8/layout/hierarchy2"/>
    <dgm:cxn modelId="{498409A6-D2A1-5844-9621-FEDB543638C3}" type="presParOf" srcId="{04D8E8AC-041E-487B-A8FB-A798A102542A}" destId="{BB72D760-E539-463B-B10D-E9600A9E691E}" srcOrd="0" destOrd="0" presId="urn:microsoft.com/office/officeart/2005/8/layout/hierarchy2"/>
    <dgm:cxn modelId="{9FCF47A3-B792-E740-84D3-34330D3F8E8D}" type="presParOf" srcId="{C278191B-8AD2-4DE9-AC74-9EBFBD1D2BF8}" destId="{BFEBD0E3-B920-425F-8462-E268C62E2E35}" srcOrd="7" destOrd="0" presId="urn:microsoft.com/office/officeart/2005/8/layout/hierarchy2"/>
    <dgm:cxn modelId="{CEE25D61-E12E-994C-824F-332C1C6BC271}" type="presParOf" srcId="{BFEBD0E3-B920-425F-8462-E268C62E2E35}" destId="{B1C7BEA9-DC19-42D5-A095-E1555AE4FC15}" srcOrd="0" destOrd="0" presId="urn:microsoft.com/office/officeart/2005/8/layout/hierarchy2"/>
    <dgm:cxn modelId="{07CBAC9F-7EC6-934D-A7AC-5A6B1181CF4F}" type="presParOf" srcId="{BFEBD0E3-B920-425F-8462-E268C62E2E35}" destId="{785499CD-C838-476D-B458-B9A7D99397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2F46A-34A6-44FB-8D32-67D6378F3F9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82B1326-6B4E-4B63-85D3-39C3EE749653}">
      <dgm:prSet phldrT="[Texto]"/>
      <dgm:spPr>
        <a:scene3d>
          <a:camera prst="orthographicFront"/>
          <a:lightRig rig="threePt" dir="t"/>
        </a:scene3d>
        <a:sp3d prstMaterial="softEdge">
          <a:bevelT/>
        </a:sp3d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POSTERIOR A LOS  365 DÍAS</a:t>
          </a:r>
          <a:endParaRPr lang="es-ES" dirty="0">
            <a:solidFill>
              <a:schemeClr val="tx1"/>
            </a:solidFill>
          </a:endParaRPr>
        </a:p>
      </dgm:t>
    </dgm:pt>
    <dgm:pt modelId="{6FBB2ACE-BCD2-4ED6-B1D7-8487E4335946}" type="parTrans" cxnId="{3D1D9A3B-9D91-4751-A25B-74272BB26AF4}">
      <dgm:prSet/>
      <dgm:spPr/>
      <dgm:t>
        <a:bodyPr/>
        <a:lstStyle/>
        <a:p>
          <a:endParaRPr lang="es-ES"/>
        </a:p>
      </dgm:t>
    </dgm:pt>
    <dgm:pt modelId="{225D9BE4-02EC-48ED-BA85-CB39554B3B36}" type="sibTrans" cxnId="{3D1D9A3B-9D91-4751-A25B-74272BB26AF4}">
      <dgm:prSet/>
      <dgm:spPr/>
      <dgm:t>
        <a:bodyPr/>
        <a:lstStyle/>
        <a:p>
          <a:endParaRPr lang="es-ES"/>
        </a:p>
      </dgm:t>
    </dgm:pt>
    <dgm:pt modelId="{C5A1C84D-0F5F-45CC-BDB7-F98FEE9D3C7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INSS</a:t>
          </a:r>
          <a:endParaRPr lang="es-ES" dirty="0">
            <a:solidFill>
              <a:schemeClr val="tx1"/>
            </a:solidFill>
          </a:endParaRPr>
        </a:p>
      </dgm:t>
    </dgm:pt>
    <dgm:pt modelId="{2D5BA9F2-9361-4C0C-B692-F6B7EEDB9BBA}" type="sibTrans" cxnId="{F4004BCD-3CA6-4435-8BE1-0D0504FD8502}">
      <dgm:prSet/>
      <dgm:spPr/>
      <dgm:t>
        <a:bodyPr/>
        <a:lstStyle/>
        <a:p>
          <a:endParaRPr lang="es-ES"/>
        </a:p>
      </dgm:t>
    </dgm:pt>
    <dgm:pt modelId="{6524626E-8BD5-45A6-BD02-2A253F3E23B9}" type="parTrans" cxnId="{F4004BCD-3CA6-4435-8BE1-0D0504FD8502}">
      <dgm:prSet/>
      <dgm:spPr/>
      <dgm:t>
        <a:bodyPr/>
        <a:lstStyle/>
        <a:p>
          <a:endParaRPr lang="es-ES"/>
        </a:p>
      </dgm:t>
    </dgm:pt>
    <dgm:pt modelId="{9A3E42AE-E064-4453-A3F1-7733CAE44AB5}" type="pres">
      <dgm:prSet presAssocID="{5B82F46A-34A6-44FB-8D32-67D6378F3F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524B0-FED5-4EFC-B3CD-4611BAC00F64}" type="pres">
      <dgm:prSet presAssocID="{C82B1326-6B4E-4B63-85D3-39C3EE749653}" presName="root1" presStyleCnt="0"/>
      <dgm:spPr/>
    </dgm:pt>
    <dgm:pt modelId="{B12C1302-88FD-490A-AF90-B38D2141CE7E}" type="pres">
      <dgm:prSet presAssocID="{C82B1326-6B4E-4B63-85D3-39C3EE749653}" presName="LevelOneTextNode" presStyleLbl="node0" presStyleIdx="0" presStyleCnt="1" custScaleX="100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78191B-8AD2-4DE9-AC74-9EBFBD1D2BF8}" type="pres">
      <dgm:prSet presAssocID="{C82B1326-6B4E-4B63-85D3-39C3EE749653}" presName="level2hierChild" presStyleCnt="0"/>
      <dgm:spPr/>
    </dgm:pt>
    <dgm:pt modelId="{5D5B67CD-5552-42D8-80E9-37CA32F01EB5}" type="pres">
      <dgm:prSet presAssocID="{6524626E-8BD5-45A6-BD02-2A253F3E23B9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73F69A44-219B-4154-8563-EEC056DB53F5}" type="pres">
      <dgm:prSet presAssocID="{6524626E-8BD5-45A6-BD02-2A253F3E23B9}" presName="connTx" presStyleLbl="parChTrans1D2" presStyleIdx="0" presStyleCnt="1"/>
      <dgm:spPr/>
      <dgm:t>
        <a:bodyPr/>
        <a:lstStyle/>
        <a:p>
          <a:endParaRPr lang="es-ES"/>
        </a:p>
      </dgm:t>
    </dgm:pt>
    <dgm:pt modelId="{1E2F884D-FA85-4978-8FC0-54DE028884C7}" type="pres">
      <dgm:prSet presAssocID="{C5A1C84D-0F5F-45CC-BDB7-F98FEE9D3C78}" presName="root2" presStyleCnt="0"/>
      <dgm:spPr/>
    </dgm:pt>
    <dgm:pt modelId="{6EF0D906-8283-443B-AFE0-7D0414EAA86F}" type="pres">
      <dgm:prSet presAssocID="{C5A1C84D-0F5F-45CC-BDB7-F98FEE9D3C78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FFF1AF-F5C6-4D9E-BF97-9F867D5AF9C5}" type="pres">
      <dgm:prSet presAssocID="{C5A1C84D-0F5F-45CC-BDB7-F98FEE9D3C78}" presName="level3hierChild" presStyleCnt="0"/>
      <dgm:spPr/>
    </dgm:pt>
  </dgm:ptLst>
  <dgm:cxnLst>
    <dgm:cxn modelId="{1252829C-2701-B24A-B65F-31ADA5D6D1AD}" type="presOf" srcId="{6524626E-8BD5-45A6-BD02-2A253F3E23B9}" destId="{5D5B67CD-5552-42D8-80E9-37CA32F01EB5}" srcOrd="0" destOrd="0" presId="urn:microsoft.com/office/officeart/2005/8/layout/hierarchy2"/>
    <dgm:cxn modelId="{197FB52E-107D-5640-8A03-8D7D680F8232}" type="presOf" srcId="{6524626E-8BD5-45A6-BD02-2A253F3E23B9}" destId="{73F69A44-219B-4154-8563-EEC056DB53F5}" srcOrd="1" destOrd="0" presId="urn:microsoft.com/office/officeart/2005/8/layout/hierarchy2"/>
    <dgm:cxn modelId="{EF7D279E-BB33-BA4B-A68E-CBCE7A7D4478}" type="presOf" srcId="{5B82F46A-34A6-44FB-8D32-67D6378F3F94}" destId="{9A3E42AE-E064-4453-A3F1-7733CAE44AB5}" srcOrd="0" destOrd="0" presId="urn:microsoft.com/office/officeart/2005/8/layout/hierarchy2"/>
    <dgm:cxn modelId="{F4004BCD-3CA6-4435-8BE1-0D0504FD8502}" srcId="{C82B1326-6B4E-4B63-85D3-39C3EE749653}" destId="{C5A1C84D-0F5F-45CC-BDB7-F98FEE9D3C78}" srcOrd="0" destOrd="0" parTransId="{6524626E-8BD5-45A6-BD02-2A253F3E23B9}" sibTransId="{2D5BA9F2-9361-4C0C-B692-F6B7EEDB9BBA}"/>
    <dgm:cxn modelId="{72D9D549-CA2B-6A4A-9A3A-9A700F623D0A}" type="presOf" srcId="{C82B1326-6B4E-4B63-85D3-39C3EE749653}" destId="{B12C1302-88FD-490A-AF90-B38D2141CE7E}" srcOrd="0" destOrd="0" presId="urn:microsoft.com/office/officeart/2005/8/layout/hierarchy2"/>
    <dgm:cxn modelId="{3D1D9A3B-9D91-4751-A25B-74272BB26AF4}" srcId="{5B82F46A-34A6-44FB-8D32-67D6378F3F94}" destId="{C82B1326-6B4E-4B63-85D3-39C3EE749653}" srcOrd="0" destOrd="0" parTransId="{6FBB2ACE-BCD2-4ED6-B1D7-8487E4335946}" sibTransId="{225D9BE4-02EC-48ED-BA85-CB39554B3B36}"/>
    <dgm:cxn modelId="{7B3A9E27-033D-4F40-AC6B-9CAE6B12D385}" type="presOf" srcId="{C5A1C84D-0F5F-45CC-BDB7-F98FEE9D3C78}" destId="{6EF0D906-8283-443B-AFE0-7D0414EAA86F}" srcOrd="0" destOrd="0" presId="urn:microsoft.com/office/officeart/2005/8/layout/hierarchy2"/>
    <dgm:cxn modelId="{478BFFA9-2D59-9B40-A6E3-C4420753F6B9}" type="presParOf" srcId="{9A3E42AE-E064-4453-A3F1-7733CAE44AB5}" destId="{03F524B0-FED5-4EFC-B3CD-4611BAC00F64}" srcOrd="0" destOrd="0" presId="urn:microsoft.com/office/officeart/2005/8/layout/hierarchy2"/>
    <dgm:cxn modelId="{DB1EC89D-4C5A-E14C-BF6F-524600A44BE0}" type="presParOf" srcId="{03F524B0-FED5-4EFC-B3CD-4611BAC00F64}" destId="{B12C1302-88FD-490A-AF90-B38D2141CE7E}" srcOrd="0" destOrd="0" presId="urn:microsoft.com/office/officeart/2005/8/layout/hierarchy2"/>
    <dgm:cxn modelId="{CB555FDF-9C5E-D54C-A367-733FBD69AA64}" type="presParOf" srcId="{03F524B0-FED5-4EFC-B3CD-4611BAC00F64}" destId="{C278191B-8AD2-4DE9-AC74-9EBFBD1D2BF8}" srcOrd="1" destOrd="0" presId="urn:microsoft.com/office/officeart/2005/8/layout/hierarchy2"/>
    <dgm:cxn modelId="{1540F8EE-C107-FB46-B46B-FF0387FECF72}" type="presParOf" srcId="{C278191B-8AD2-4DE9-AC74-9EBFBD1D2BF8}" destId="{5D5B67CD-5552-42D8-80E9-37CA32F01EB5}" srcOrd="0" destOrd="0" presId="urn:microsoft.com/office/officeart/2005/8/layout/hierarchy2"/>
    <dgm:cxn modelId="{82B873FC-DACC-D046-8DCB-16C5F989CFE1}" type="presParOf" srcId="{5D5B67CD-5552-42D8-80E9-37CA32F01EB5}" destId="{73F69A44-219B-4154-8563-EEC056DB53F5}" srcOrd="0" destOrd="0" presId="urn:microsoft.com/office/officeart/2005/8/layout/hierarchy2"/>
    <dgm:cxn modelId="{6243598D-6642-1A42-9AA2-00C72214907F}" type="presParOf" srcId="{C278191B-8AD2-4DE9-AC74-9EBFBD1D2BF8}" destId="{1E2F884D-FA85-4978-8FC0-54DE028884C7}" srcOrd="1" destOrd="0" presId="urn:microsoft.com/office/officeart/2005/8/layout/hierarchy2"/>
    <dgm:cxn modelId="{7A8F81FE-ECB1-434A-AADD-8032A9159965}" type="presParOf" srcId="{1E2F884D-FA85-4978-8FC0-54DE028884C7}" destId="{6EF0D906-8283-443B-AFE0-7D0414EAA86F}" srcOrd="0" destOrd="0" presId="urn:microsoft.com/office/officeart/2005/8/layout/hierarchy2"/>
    <dgm:cxn modelId="{B69CB72C-9D1B-834F-8E99-FE6AACED95E3}" type="presParOf" srcId="{1E2F884D-FA85-4978-8FC0-54DE028884C7}" destId="{A2FFF1AF-F5C6-4D9E-BF97-9F867D5AF9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EB692-565C-D747-8181-B581154B3447}" type="doc">
      <dgm:prSet loTypeId="urn:microsoft.com/office/officeart/2009/3/layout/IncreasingArrowsProces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894EB09-7FD2-754D-BD06-910D8BF889D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 LOS 365 DÍAS DE IT</a:t>
          </a:r>
          <a:endParaRPr lang="es-ES" dirty="0">
            <a:solidFill>
              <a:schemeClr val="tx1"/>
            </a:solidFill>
          </a:endParaRPr>
        </a:p>
      </dgm:t>
    </dgm:pt>
    <dgm:pt modelId="{5DEFB5D8-AA1B-884D-AEEE-4B0123C52EF9}" type="parTrans" cxnId="{B905C99F-F7C7-194B-A759-A09A39BBC79B}">
      <dgm:prSet/>
      <dgm:spPr/>
      <dgm:t>
        <a:bodyPr/>
        <a:lstStyle/>
        <a:p>
          <a:endParaRPr lang="es-ES"/>
        </a:p>
      </dgm:t>
    </dgm:pt>
    <dgm:pt modelId="{00DB6F09-E9C3-EB4F-A307-E2929BEA28FA}" type="sibTrans" cxnId="{B905C99F-F7C7-194B-A759-A09A39BBC79B}">
      <dgm:prSet/>
      <dgm:spPr/>
      <dgm:t>
        <a:bodyPr/>
        <a:lstStyle/>
        <a:p>
          <a:endParaRPr lang="es-ES"/>
        </a:p>
      </dgm:t>
    </dgm:pt>
    <dgm:pt modelId="{934671FF-66DE-8A4E-A7BE-078029B844B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AL AGOTAMIENTO  DE LA SITUACION DE BAJA LABORAL</a:t>
          </a:r>
        </a:p>
        <a:p>
          <a:r>
            <a:rPr lang="es-ES" dirty="0" smtClean="0">
              <a:solidFill>
                <a:schemeClr val="tx1"/>
              </a:solidFill>
            </a:rPr>
            <a:t>Parte 52</a:t>
          </a:r>
          <a:endParaRPr lang="es-ES" dirty="0">
            <a:solidFill>
              <a:schemeClr val="tx1"/>
            </a:solidFill>
          </a:endParaRPr>
        </a:p>
      </dgm:t>
    </dgm:pt>
    <dgm:pt modelId="{2376C91D-F249-D548-A6FD-10613EE1E097}" type="parTrans" cxnId="{9E153ECB-9FFB-6F49-BFD2-D64476E0E284}">
      <dgm:prSet/>
      <dgm:spPr/>
      <dgm:t>
        <a:bodyPr/>
        <a:lstStyle/>
        <a:p>
          <a:endParaRPr lang="es-ES"/>
        </a:p>
      </dgm:t>
    </dgm:pt>
    <dgm:pt modelId="{DD453A42-7328-9D46-9B36-37008DA527F7}" type="sibTrans" cxnId="{9E153ECB-9FFB-6F49-BFD2-D64476E0E284}">
      <dgm:prSet/>
      <dgm:spPr/>
      <dgm:t>
        <a:bodyPr/>
        <a:lstStyle/>
        <a:p>
          <a:endParaRPr lang="es-ES"/>
        </a:p>
      </dgm:t>
    </dgm:pt>
    <dgm:pt modelId="{9D982C03-6F96-5E40-8D48-970BC2101F1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PRORROGA</a:t>
          </a:r>
          <a:endParaRPr lang="es-ES" dirty="0">
            <a:solidFill>
              <a:schemeClr val="tx1"/>
            </a:solidFill>
          </a:endParaRPr>
        </a:p>
      </dgm:t>
    </dgm:pt>
    <dgm:pt modelId="{CE23C8F3-F994-9F4A-8D3B-B0080F0CB8BE}" type="parTrans" cxnId="{5508B687-44D5-C441-A5B5-58C979D480ED}">
      <dgm:prSet/>
      <dgm:spPr/>
      <dgm:t>
        <a:bodyPr/>
        <a:lstStyle/>
        <a:p>
          <a:endParaRPr lang="es-ES"/>
        </a:p>
      </dgm:t>
    </dgm:pt>
    <dgm:pt modelId="{3E4BC7D2-FD4C-1643-A3B1-D8477628EB11}" type="sibTrans" cxnId="{5508B687-44D5-C441-A5B5-58C979D480ED}">
      <dgm:prSet/>
      <dgm:spPr/>
      <dgm:t>
        <a:bodyPr/>
        <a:lstStyle/>
        <a:p>
          <a:endParaRPr lang="es-ES"/>
        </a:p>
      </dgm:t>
    </dgm:pt>
    <dgm:pt modelId="{54FB59A5-CB8A-F246-8937-E38D8B93928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 LOS 180 DÍAS POSTERIORES AL AÑO DE BAJA</a:t>
          </a:r>
          <a:endParaRPr lang="es-ES" dirty="0">
            <a:solidFill>
              <a:schemeClr val="tx1"/>
            </a:solidFill>
          </a:endParaRPr>
        </a:p>
      </dgm:t>
    </dgm:pt>
    <dgm:pt modelId="{41F73EE6-D196-2044-AF33-365945A1DC17}" type="parTrans" cxnId="{481C7BEC-7D11-B349-A32D-1D4397A7BCCD}">
      <dgm:prSet/>
      <dgm:spPr/>
      <dgm:t>
        <a:bodyPr/>
        <a:lstStyle/>
        <a:p>
          <a:endParaRPr lang="es-ES"/>
        </a:p>
      </dgm:t>
    </dgm:pt>
    <dgm:pt modelId="{E1B20B99-52FF-6B4A-9E09-254ED122E075}" type="sibTrans" cxnId="{481C7BEC-7D11-B349-A32D-1D4397A7BCCD}">
      <dgm:prSet/>
      <dgm:spPr/>
      <dgm:t>
        <a:bodyPr/>
        <a:lstStyle/>
        <a:p>
          <a:endParaRPr lang="es-ES"/>
        </a:p>
      </dgm:t>
    </dgm:pt>
    <dgm:pt modelId="{2099EBC8-2822-AA43-8C6A-03C6D29ED9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DEMORA</a:t>
          </a:r>
          <a:endParaRPr lang="es-ES" dirty="0">
            <a:solidFill>
              <a:schemeClr val="tx1"/>
            </a:solidFill>
          </a:endParaRPr>
        </a:p>
      </dgm:t>
    </dgm:pt>
    <dgm:pt modelId="{CC7F512E-775B-094B-A561-A7B455EA215B}" type="parTrans" cxnId="{80E79BB0-C33E-954C-85BC-9E844973D6A6}">
      <dgm:prSet/>
      <dgm:spPr/>
      <dgm:t>
        <a:bodyPr/>
        <a:lstStyle/>
        <a:p>
          <a:endParaRPr lang="es-ES"/>
        </a:p>
      </dgm:t>
    </dgm:pt>
    <dgm:pt modelId="{5B7FE598-DD34-EF47-AB27-8D3177184B1A}" type="sibTrans" cxnId="{80E79BB0-C33E-954C-85BC-9E844973D6A6}">
      <dgm:prSet/>
      <dgm:spPr/>
      <dgm:t>
        <a:bodyPr/>
        <a:lstStyle/>
        <a:p>
          <a:endParaRPr lang="es-ES"/>
        </a:p>
      </dgm:t>
    </dgm:pt>
    <dgm:pt modelId="{5EF8F1C0-92CC-0C48-8769-73200DC67C7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CUMPLIDOS 18 MESES DE IT EN LOS DÍAS DEL 540 AL 720</a:t>
          </a:r>
          <a:endParaRPr lang="es-ES" dirty="0">
            <a:solidFill>
              <a:schemeClr val="tx1"/>
            </a:solidFill>
          </a:endParaRPr>
        </a:p>
      </dgm:t>
    </dgm:pt>
    <dgm:pt modelId="{B81F311A-4BBE-7143-81ED-1D3766C34568}" type="parTrans" cxnId="{B25A8E05-08E3-D24B-821F-3DE2B6CF2EE6}">
      <dgm:prSet/>
      <dgm:spPr/>
      <dgm:t>
        <a:bodyPr/>
        <a:lstStyle/>
        <a:p>
          <a:endParaRPr lang="es-ES"/>
        </a:p>
      </dgm:t>
    </dgm:pt>
    <dgm:pt modelId="{9B17B0EB-3111-A240-9298-62440D9536F6}" type="sibTrans" cxnId="{B25A8E05-08E3-D24B-821F-3DE2B6CF2EE6}">
      <dgm:prSet/>
      <dgm:spPr/>
      <dgm:t>
        <a:bodyPr/>
        <a:lstStyle/>
        <a:p>
          <a:endParaRPr lang="es-ES"/>
        </a:p>
      </dgm:t>
    </dgm:pt>
    <dgm:pt modelId="{0268456C-B0EA-AC4C-AE29-8D0E091966FF}" type="pres">
      <dgm:prSet presAssocID="{BB9EB692-565C-D747-8181-B581154B344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67D5958-0FB3-914D-BF1B-ADFCA6B37E27}" type="pres">
      <dgm:prSet presAssocID="{F894EB09-7FD2-754D-BD06-910D8BF889D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A82BD-F7B9-1C46-824C-0E922579E07F}" type="pres">
      <dgm:prSet presAssocID="{F894EB09-7FD2-754D-BD06-910D8BF889D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AD758C-2C55-9743-8AFE-585A93361113}" type="pres">
      <dgm:prSet presAssocID="{9D982C03-6F96-5E40-8D48-970BC2101F1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D989B-FD02-B749-A23A-79F7E735D137}" type="pres">
      <dgm:prSet presAssocID="{9D982C03-6F96-5E40-8D48-970BC2101F1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C0871-97C7-814F-A5A7-55B421E4102E}" type="pres">
      <dgm:prSet presAssocID="{2099EBC8-2822-AA43-8C6A-03C6D29ED99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3C5B6-9E7D-FF44-92C1-E1433A55433E}" type="pres">
      <dgm:prSet presAssocID="{2099EBC8-2822-AA43-8C6A-03C6D29ED99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5261FB-1D14-3C40-962C-BF74BA27EE19}" type="presOf" srcId="{934671FF-66DE-8A4E-A7BE-078029B844B8}" destId="{EAAA82BD-F7B9-1C46-824C-0E922579E07F}" srcOrd="0" destOrd="0" presId="urn:microsoft.com/office/officeart/2009/3/layout/IncreasingArrowsProcess"/>
    <dgm:cxn modelId="{93B88062-0900-4F48-A2F2-469DE06B7D06}" type="presOf" srcId="{54FB59A5-CB8A-F246-8937-E38D8B939282}" destId="{A2DD989B-FD02-B749-A23A-79F7E735D137}" srcOrd="0" destOrd="0" presId="urn:microsoft.com/office/officeart/2009/3/layout/IncreasingArrowsProcess"/>
    <dgm:cxn modelId="{2D96350A-0F8E-0C40-8039-E99BB897BF54}" type="presOf" srcId="{5EF8F1C0-92CC-0C48-8769-73200DC67C7C}" destId="{07A3C5B6-9E7D-FF44-92C1-E1433A55433E}" srcOrd="0" destOrd="0" presId="urn:microsoft.com/office/officeart/2009/3/layout/IncreasingArrowsProcess"/>
    <dgm:cxn modelId="{9E153ECB-9FFB-6F49-BFD2-D64476E0E284}" srcId="{F894EB09-7FD2-754D-BD06-910D8BF889DF}" destId="{934671FF-66DE-8A4E-A7BE-078029B844B8}" srcOrd="0" destOrd="0" parTransId="{2376C91D-F249-D548-A6FD-10613EE1E097}" sibTransId="{DD453A42-7328-9D46-9B36-37008DA527F7}"/>
    <dgm:cxn modelId="{B905C99F-F7C7-194B-A759-A09A39BBC79B}" srcId="{BB9EB692-565C-D747-8181-B581154B3447}" destId="{F894EB09-7FD2-754D-BD06-910D8BF889DF}" srcOrd="0" destOrd="0" parTransId="{5DEFB5D8-AA1B-884D-AEEE-4B0123C52EF9}" sibTransId="{00DB6F09-E9C3-EB4F-A307-E2929BEA28FA}"/>
    <dgm:cxn modelId="{A12DA985-CE71-1C4B-B325-0DCF29AE91DC}" type="presOf" srcId="{2099EBC8-2822-AA43-8C6A-03C6D29ED997}" destId="{01DC0871-97C7-814F-A5A7-55B421E4102E}" srcOrd="0" destOrd="0" presId="urn:microsoft.com/office/officeart/2009/3/layout/IncreasingArrowsProcess"/>
    <dgm:cxn modelId="{80E79BB0-C33E-954C-85BC-9E844973D6A6}" srcId="{BB9EB692-565C-D747-8181-B581154B3447}" destId="{2099EBC8-2822-AA43-8C6A-03C6D29ED997}" srcOrd="2" destOrd="0" parTransId="{CC7F512E-775B-094B-A561-A7B455EA215B}" sibTransId="{5B7FE598-DD34-EF47-AB27-8D3177184B1A}"/>
    <dgm:cxn modelId="{5508B687-44D5-C441-A5B5-58C979D480ED}" srcId="{BB9EB692-565C-D747-8181-B581154B3447}" destId="{9D982C03-6F96-5E40-8D48-970BC2101F1C}" srcOrd="1" destOrd="0" parTransId="{CE23C8F3-F994-9F4A-8D3B-B0080F0CB8BE}" sibTransId="{3E4BC7D2-FD4C-1643-A3B1-D8477628EB11}"/>
    <dgm:cxn modelId="{78A27E22-7AC7-9C46-A3D9-91E9B24D04AB}" type="presOf" srcId="{F894EB09-7FD2-754D-BD06-910D8BF889DF}" destId="{767D5958-0FB3-914D-BF1B-ADFCA6B37E27}" srcOrd="0" destOrd="0" presId="urn:microsoft.com/office/officeart/2009/3/layout/IncreasingArrowsProcess"/>
    <dgm:cxn modelId="{C1759114-D680-7840-B397-8A2812DDD456}" type="presOf" srcId="{9D982C03-6F96-5E40-8D48-970BC2101F1C}" destId="{88AD758C-2C55-9743-8AFE-585A93361113}" srcOrd="0" destOrd="0" presId="urn:microsoft.com/office/officeart/2009/3/layout/IncreasingArrowsProcess"/>
    <dgm:cxn modelId="{B25A8E05-08E3-D24B-821F-3DE2B6CF2EE6}" srcId="{2099EBC8-2822-AA43-8C6A-03C6D29ED997}" destId="{5EF8F1C0-92CC-0C48-8769-73200DC67C7C}" srcOrd="0" destOrd="0" parTransId="{B81F311A-4BBE-7143-81ED-1D3766C34568}" sibTransId="{9B17B0EB-3111-A240-9298-62440D9536F6}"/>
    <dgm:cxn modelId="{481C7BEC-7D11-B349-A32D-1D4397A7BCCD}" srcId="{9D982C03-6F96-5E40-8D48-970BC2101F1C}" destId="{54FB59A5-CB8A-F246-8937-E38D8B939282}" srcOrd="0" destOrd="0" parTransId="{41F73EE6-D196-2044-AF33-365945A1DC17}" sibTransId="{E1B20B99-52FF-6B4A-9E09-254ED122E075}"/>
    <dgm:cxn modelId="{45927EB0-8A2C-9E42-A10C-197CABFFB7E2}" type="presOf" srcId="{BB9EB692-565C-D747-8181-B581154B3447}" destId="{0268456C-B0EA-AC4C-AE29-8D0E091966FF}" srcOrd="0" destOrd="0" presId="urn:microsoft.com/office/officeart/2009/3/layout/IncreasingArrowsProcess"/>
    <dgm:cxn modelId="{EC313441-C543-CF45-9208-5D508F43314B}" type="presParOf" srcId="{0268456C-B0EA-AC4C-AE29-8D0E091966FF}" destId="{767D5958-0FB3-914D-BF1B-ADFCA6B37E27}" srcOrd="0" destOrd="0" presId="urn:microsoft.com/office/officeart/2009/3/layout/IncreasingArrowsProcess"/>
    <dgm:cxn modelId="{19E75A2D-8C7B-9C42-85E0-135DE0AAA760}" type="presParOf" srcId="{0268456C-B0EA-AC4C-AE29-8D0E091966FF}" destId="{EAAA82BD-F7B9-1C46-824C-0E922579E07F}" srcOrd="1" destOrd="0" presId="urn:microsoft.com/office/officeart/2009/3/layout/IncreasingArrowsProcess"/>
    <dgm:cxn modelId="{4BC83327-886B-8B4C-A406-4ACC412AD273}" type="presParOf" srcId="{0268456C-B0EA-AC4C-AE29-8D0E091966FF}" destId="{88AD758C-2C55-9743-8AFE-585A93361113}" srcOrd="2" destOrd="0" presId="urn:microsoft.com/office/officeart/2009/3/layout/IncreasingArrowsProcess"/>
    <dgm:cxn modelId="{86E7D467-166C-294D-87BD-67A980ECC802}" type="presParOf" srcId="{0268456C-B0EA-AC4C-AE29-8D0E091966FF}" destId="{A2DD989B-FD02-B749-A23A-79F7E735D137}" srcOrd="3" destOrd="0" presId="urn:microsoft.com/office/officeart/2009/3/layout/IncreasingArrowsProcess"/>
    <dgm:cxn modelId="{B47DF92A-E782-F647-8E15-9BF8EEE11E5E}" type="presParOf" srcId="{0268456C-B0EA-AC4C-AE29-8D0E091966FF}" destId="{01DC0871-97C7-814F-A5A7-55B421E4102E}" srcOrd="4" destOrd="0" presId="urn:microsoft.com/office/officeart/2009/3/layout/IncreasingArrowsProcess"/>
    <dgm:cxn modelId="{7A65B979-F69E-7841-96D1-3D7FFEFAE3B7}" type="presParOf" srcId="{0268456C-B0EA-AC4C-AE29-8D0E091966FF}" destId="{07A3C5B6-9E7D-FF44-92C1-E1433A55433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F0FF23-E547-4443-AE1C-485A1B51D2C5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4196BB4-E8BA-4A9D-A573-B4B7DD963111}">
      <dgm:prSet custT="1"/>
      <dgm:spPr>
        <a:solidFill>
          <a:schemeClr val="tx2">
            <a:lumMod val="50000"/>
            <a:lumOff val="50000"/>
            <a:alpha val="53000"/>
          </a:schemeClr>
        </a:solidFill>
      </dgm:spPr>
      <dgm:t>
        <a:bodyPr/>
        <a:lstStyle/>
        <a:p>
          <a:pPr algn="ctr" rtl="0"/>
          <a:r>
            <a:rPr lang="es-ES" sz="1600" dirty="0" smtClean="0"/>
            <a:t>Presidente</a:t>
          </a:r>
        </a:p>
        <a:p>
          <a:pPr algn="ctr" rtl="0"/>
          <a:r>
            <a:rPr lang="es-ES" sz="1600" dirty="0" smtClean="0"/>
            <a:t>Subdirector Provincial del INSS.</a:t>
          </a:r>
          <a:endParaRPr lang="es-ES" sz="1600" dirty="0"/>
        </a:p>
      </dgm:t>
    </dgm:pt>
    <dgm:pt modelId="{2395772D-1FF0-424C-93D3-39549811247D}" type="parTrans" cxnId="{28F5C2BA-203A-4F99-BFCA-F040D395B5BA}">
      <dgm:prSet/>
      <dgm:spPr/>
      <dgm:t>
        <a:bodyPr/>
        <a:lstStyle/>
        <a:p>
          <a:endParaRPr lang="es-ES"/>
        </a:p>
      </dgm:t>
    </dgm:pt>
    <dgm:pt modelId="{BAA3B06C-2FC2-4424-874F-C6F41FAB9C5A}" type="sibTrans" cxnId="{28F5C2BA-203A-4F99-BFCA-F040D395B5BA}">
      <dgm:prSet/>
      <dgm:spPr/>
      <dgm:t>
        <a:bodyPr/>
        <a:lstStyle/>
        <a:p>
          <a:endParaRPr lang="es-ES"/>
        </a:p>
      </dgm:t>
    </dgm:pt>
    <dgm:pt modelId="{9D44C1D7-F107-4DA4-8B51-B21BC1E30F28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Secretario: Funcionario del INSS</a:t>
          </a:r>
          <a:endParaRPr lang="es-ES" sz="1600" dirty="0"/>
        </a:p>
      </dgm:t>
    </dgm:pt>
    <dgm:pt modelId="{44B1107D-FFD4-4611-90F7-221305C9945B}" type="parTrans" cxnId="{A7EA5BF2-280F-41BF-83B4-D9DDF6019842}">
      <dgm:prSet/>
      <dgm:spPr/>
      <dgm:t>
        <a:bodyPr/>
        <a:lstStyle/>
        <a:p>
          <a:endParaRPr lang="es-ES"/>
        </a:p>
      </dgm:t>
    </dgm:pt>
    <dgm:pt modelId="{46FE7B9C-680E-4B8F-A6FD-C292515EB140}" type="sibTrans" cxnId="{A7EA5BF2-280F-41BF-83B4-D9DDF6019842}">
      <dgm:prSet/>
      <dgm:spPr/>
      <dgm:t>
        <a:bodyPr/>
        <a:lstStyle/>
        <a:p>
          <a:endParaRPr lang="es-ES"/>
        </a:p>
      </dgm:t>
    </dgm:pt>
    <dgm:pt modelId="{EC73ED45-4F7D-4213-8B31-453F6D3FDDA2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Inspector de Trabajo y Seguridad Social</a:t>
          </a:r>
          <a:endParaRPr lang="es-ES" sz="1600" dirty="0"/>
        </a:p>
      </dgm:t>
    </dgm:pt>
    <dgm:pt modelId="{1E682FB1-1F4C-41FC-9309-37A9F7EFF649}" type="parTrans" cxnId="{7C627C26-2CE3-4682-A015-B8927B6114BA}">
      <dgm:prSet/>
      <dgm:spPr/>
      <dgm:t>
        <a:bodyPr/>
        <a:lstStyle/>
        <a:p>
          <a:endParaRPr lang="es-ES"/>
        </a:p>
      </dgm:t>
    </dgm:pt>
    <dgm:pt modelId="{F725CFB5-8B6F-4934-BCDE-821D94B73F4B}" type="sibTrans" cxnId="{7C627C26-2CE3-4682-A015-B8927B6114BA}">
      <dgm:prSet/>
      <dgm:spPr/>
      <dgm:t>
        <a:bodyPr/>
        <a:lstStyle/>
        <a:p>
          <a:endParaRPr lang="es-ES"/>
        </a:p>
      </dgm:t>
    </dgm:pt>
    <dgm:pt modelId="{8A0A30A1-C80D-41E1-9F9D-CB675EECA7BC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Médico Evaluador del INSS</a:t>
          </a:r>
          <a:endParaRPr lang="es-ES" sz="1600" dirty="0"/>
        </a:p>
      </dgm:t>
    </dgm:pt>
    <dgm:pt modelId="{50A529CE-B23D-4021-9D8A-EA7A55C8BEF2}" type="parTrans" cxnId="{D397F7CF-C326-42EC-B136-6C3B3B8A3803}">
      <dgm:prSet/>
      <dgm:spPr/>
      <dgm:t>
        <a:bodyPr/>
        <a:lstStyle/>
        <a:p>
          <a:endParaRPr lang="es-ES"/>
        </a:p>
      </dgm:t>
    </dgm:pt>
    <dgm:pt modelId="{BC02945C-A884-4851-90C3-496420173549}" type="sibTrans" cxnId="{D397F7CF-C326-42EC-B136-6C3B3B8A3803}">
      <dgm:prSet/>
      <dgm:spPr/>
      <dgm:t>
        <a:bodyPr/>
        <a:lstStyle/>
        <a:p>
          <a:endParaRPr lang="es-ES"/>
        </a:p>
      </dgm:t>
    </dgm:pt>
    <dgm:pt modelId="{1E5854F7-EBE9-40FD-A6C0-441ACB258FA6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Médico Inspector del Servicio de Salud</a:t>
          </a:r>
          <a:endParaRPr lang="es-ES" sz="1600" dirty="0"/>
        </a:p>
      </dgm:t>
    </dgm:pt>
    <dgm:pt modelId="{85F6A2B9-385D-444F-824C-8DDF58E3EE75}" type="parTrans" cxnId="{BDFAB34F-C32A-4BF9-9C21-A02C410372F9}">
      <dgm:prSet/>
      <dgm:spPr/>
      <dgm:t>
        <a:bodyPr/>
        <a:lstStyle/>
        <a:p>
          <a:endParaRPr lang="es-ES"/>
        </a:p>
      </dgm:t>
    </dgm:pt>
    <dgm:pt modelId="{F1697F99-14FC-4930-B96E-5D52261D7C5F}" type="sibTrans" cxnId="{BDFAB34F-C32A-4BF9-9C21-A02C410372F9}">
      <dgm:prSet/>
      <dgm:spPr/>
      <dgm:t>
        <a:bodyPr/>
        <a:lstStyle/>
        <a:p>
          <a:endParaRPr lang="es-ES"/>
        </a:p>
      </dgm:t>
    </dgm:pt>
    <dgm:pt modelId="{E9ABF74E-EDBE-438C-83B9-27BDFF549F25}" type="pres">
      <dgm:prSet presAssocID="{A7F0FF23-E547-4443-AE1C-485A1B51D2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070BFA-9E01-46C8-A04A-95560AF8C2A1}" type="pres">
      <dgm:prSet presAssocID="{A7F0FF23-E547-4443-AE1C-485A1B51D2C5}" presName="cycle" presStyleCnt="0"/>
      <dgm:spPr/>
    </dgm:pt>
    <dgm:pt modelId="{482DF0A0-49F8-4EB9-BCAF-05A6F00F80D5}" type="pres">
      <dgm:prSet presAssocID="{14196BB4-E8BA-4A9D-A573-B4B7DD963111}" presName="nodeFirstNode" presStyleLbl="node1" presStyleIdx="0" presStyleCnt="5" custScaleX="144225" custRadScaleRad="100103" custRadScaleInc="-4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8CD27-9237-4F22-933F-A97F3E0765AE}" type="pres">
      <dgm:prSet presAssocID="{BAA3B06C-2FC2-4424-874F-C6F41FAB9C5A}" presName="sibTransFirstNode" presStyleLbl="bgShp" presStyleIdx="0" presStyleCnt="1" custLinFactNeighborX="5540" custLinFactNeighborY="9614" custRadScaleRad="98914"/>
      <dgm:spPr/>
      <dgm:t>
        <a:bodyPr/>
        <a:lstStyle/>
        <a:p>
          <a:endParaRPr lang="es-ES"/>
        </a:p>
      </dgm:t>
    </dgm:pt>
    <dgm:pt modelId="{10F71C19-0D08-4654-A356-BBC2D175EC1A}" type="pres">
      <dgm:prSet presAssocID="{9D44C1D7-F107-4DA4-8B51-B21BC1E30F28}" presName="nodeFollowingNodes" presStyleLbl="node1" presStyleIdx="1" presStyleCnt="5" custScaleX="1169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300B91-2E1D-49A6-9D2D-674B84FAE7F9}" type="pres">
      <dgm:prSet presAssocID="{EC73ED45-4F7D-4213-8B31-453F6D3FDDA2}" presName="nodeFollowingNodes" presStyleLbl="node1" presStyleIdx="2" presStyleCnt="5" custRadScaleRad="76251" custRadScaleInc="-24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86556-7A34-4343-86AC-ABAC9A6F0301}" type="pres">
      <dgm:prSet presAssocID="{8A0A30A1-C80D-41E1-9F9D-CB675EECA7BC}" presName="nodeFollowingNodes" presStyleLbl="node1" presStyleIdx="3" presStyleCnt="5" custRadScaleRad="75477" custRadScaleInc="252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55FCF-C2A3-441A-AA69-876E51FA7F39}" type="pres">
      <dgm:prSet presAssocID="{1E5854F7-EBE9-40FD-A6C0-441ACB258FA6}" presName="nodeFollowingNodes" presStyleLbl="node1" presStyleIdx="4" presStyleCnt="5" custScaleX="124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426896-3FAF-114A-979A-AF91D444390D}" type="presOf" srcId="{BAA3B06C-2FC2-4424-874F-C6F41FAB9C5A}" destId="{1788CD27-9237-4F22-933F-A97F3E0765AE}" srcOrd="0" destOrd="0" presId="urn:microsoft.com/office/officeart/2005/8/layout/cycle3"/>
    <dgm:cxn modelId="{A7EA5BF2-280F-41BF-83B4-D9DDF6019842}" srcId="{A7F0FF23-E547-4443-AE1C-485A1B51D2C5}" destId="{9D44C1D7-F107-4DA4-8B51-B21BC1E30F28}" srcOrd="1" destOrd="0" parTransId="{44B1107D-FFD4-4611-90F7-221305C9945B}" sibTransId="{46FE7B9C-680E-4B8F-A6FD-C292515EB140}"/>
    <dgm:cxn modelId="{D397F7CF-C326-42EC-B136-6C3B3B8A3803}" srcId="{A7F0FF23-E547-4443-AE1C-485A1B51D2C5}" destId="{8A0A30A1-C80D-41E1-9F9D-CB675EECA7BC}" srcOrd="3" destOrd="0" parTransId="{50A529CE-B23D-4021-9D8A-EA7A55C8BEF2}" sibTransId="{BC02945C-A884-4851-90C3-496420173549}"/>
    <dgm:cxn modelId="{7C627C26-2CE3-4682-A015-B8927B6114BA}" srcId="{A7F0FF23-E547-4443-AE1C-485A1B51D2C5}" destId="{EC73ED45-4F7D-4213-8B31-453F6D3FDDA2}" srcOrd="2" destOrd="0" parTransId="{1E682FB1-1F4C-41FC-9309-37A9F7EFF649}" sibTransId="{F725CFB5-8B6F-4934-BCDE-821D94B73F4B}"/>
    <dgm:cxn modelId="{9CFC58AD-5B9A-2246-B125-E3D376FC7A88}" type="presOf" srcId="{1E5854F7-EBE9-40FD-A6C0-441ACB258FA6}" destId="{02C55FCF-C2A3-441A-AA69-876E51FA7F39}" srcOrd="0" destOrd="0" presId="urn:microsoft.com/office/officeart/2005/8/layout/cycle3"/>
    <dgm:cxn modelId="{CAB5DE72-52D2-9348-9C46-33F87AD77B46}" type="presOf" srcId="{A7F0FF23-E547-4443-AE1C-485A1B51D2C5}" destId="{E9ABF74E-EDBE-438C-83B9-27BDFF549F25}" srcOrd="0" destOrd="0" presId="urn:microsoft.com/office/officeart/2005/8/layout/cycle3"/>
    <dgm:cxn modelId="{BDFAB34F-C32A-4BF9-9C21-A02C410372F9}" srcId="{A7F0FF23-E547-4443-AE1C-485A1B51D2C5}" destId="{1E5854F7-EBE9-40FD-A6C0-441ACB258FA6}" srcOrd="4" destOrd="0" parTransId="{85F6A2B9-385D-444F-824C-8DDF58E3EE75}" sibTransId="{F1697F99-14FC-4930-B96E-5D52261D7C5F}"/>
    <dgm:cxn modelId="{28F5C2BA-203A-4F99-BFCA-F040D395B5BA}" srcId="{A7F0FF23-E547-4443-AE1C-485A1B51D2C5}" destId="{14196BB4-E8BA-4A9D-A573-B4B7DD963111}" srcOrd="0" destOrd="0" parTransId="{2395772D-1FF0-424C-93D3-39549811247D}" sibTransId="{BAA3B06C-2FC2-4424-874F-C6F41FAB9C5A}"/>
    <dgm:cxn modelId="{E2FBF44C-42C5-CD42-892C-97534EEF63EF}" type="presOf" srcId="{9D44C1D7-F107-4DA4-8B51-B21BC1E30F28}" destId="{10F71C19-0D08-4654-A356-BBC2D175EC1A}" srcOrd="0" destOrd="0" presId="urn:microsoft.com/office/officeart/2005/8/layout/cycle3"/>
    <dgm:cxn modelId="{1E1D89AB-AC38-5146-BC18-9C642F40962F}" type="presOf" srcId="{8A0A30A1-C80D-41E1-9F9D-CB675EECA7BC}" destId="{83386556-7A34-4343-86AC-ABAC9A6F0301}" srcOrd="0" destOrd="0" presId="urn:microsoft.com/office/officeart/2005/8/layout/cycle3"/>
    <dgm:cxn modelId="{3EEBCD57-83F5-DD48-BF69-6E7ADD01CDB0}" type="presOf" srcId="{14196BB4-E8BA-4A9D-A573-B4B7DD963111}" destId="{482DF0A0-49F8-4EB9-BCAF-05A6F00F80D5}" srcOrd="0" destOrd="0" presId="urn:microsoft.com/office/officeart/2005/8/layout/cycle3"/>
    <dgm:cxn modelId="{1619F90D-5767-C94E-807D-46A2F5A7EEC5}" type="presOf" srcId="{EC73ED45-4F7D-4213-8B31-453F6D3FDDA2}" destId="{CD300B91-2E1D-49A6-9D2D-674B84FAE7F9}" srcOrd="0" destOrd="0" presId="urn:microsoft.com/office/officeart/2005/8/layout/cycle3"/>
    <dgm:cxn modelId="{2DEC74D4-8A7A-8D46-970F-87B2C0B75609}" type="presParOf" srcId="{E9ABF74E-EDBE-438C-83B9-27BDFF549F25}" destId="{1B070BFA-9E01-46C8-A04A-95560AF8C2A1}" srcOrd="0" destOrd="0" presId="urn:microsoft.com/office/officeart/2005/8/layout/cycle3"/>
    <dgm:cxn modelId="{3D221123-6BA0-B44C-951F-138126771A3D}" type="presParOf" srcId="{1B070BFA-9E01-46C8-A04A-95560AF8C2A1}" destId="{482DF0A0-49F8-4EB9-BCAF-05A6F00F80D5}" srcOrd="0" destOrd="0" presId="urn:microsoft.com/office/officeart/2005/8/layout/cycle3"/>
    <dgm:cxn modelId="{B268F3F6-3D49-404C-AD34-D34457E7C929}" type="presParOf" srcId="{1B070BFA-9E01-46C8-A04A-95560AF8C2A1}" destId="{1788CD27-9237-4F22-933F-A97F3E0765AE}" srcOrd="1" destOrd="0" presId="urn:microsoft.com/office/officeart/2005/8/layout/cycle3"/>
    <dgm:cxn modelId="{06B035DF-D9D1-814F-A6A5-BE0C393E4142}" type="presParOf" srcId="{1B070BFA-9E01-46C8-A04A-95560AF8C2A1}" destId="{10F71C19-0D08-4654-A356-BBC2D175EC1A}" srcOrd="2" destOrd="0" presId="urn:microsoft.com/office/officeart/2005/8/layout/cycle3"/>
    <dgm:cxn modelId="{BD02725F-2DB4-BA40-8F58-AFEAA8FF5D33}" type="presParOf" srcId="{1B070BFA-9E01-46C8-A04A-95560AF8C2A1}" destId="{CD300B91-2E1D-49A6-9D2D-674B84FAE7F9}" srcOrd="3" destOrd="0" presId="urn:microsoft.com/office/officeart/2005/8/layout/cycle3"/>
    <dgm:cxn modelId="{3F4575D1-916B-3649-9670-3B94258A21B2}" type="presParOf" srcId="{1B070BFA-9E01-46C8-A04A-95560AF8C2A1}" destId="{83386556-7A34-4343-86AC-ABAC9A6F0301}" srcOrd="4" destOrd="0" presId="urn:microsoft.com/office/officeart/2005/8/layout/cycle3"/>
    <dgm:cxn modelId="{262AD3C9-0C4D-2343-B934-4FBD0ACF51DB}" type="presParOf" srcId="{1B070BFA-9E01-46C8-A04A-95560AF8C2A1}" destId="{02C55FCF-C2A3-441A-AA69-876E51FA7F3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B8E42-BC10-410A-A9A0-F6C81C02CC6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E04D5F2-BCBC-4BFE-B1CF-9DE76A25E793}">
      <dgm:prSet phldrT="[Texto]" custT="1"/>
      <dgm:spPr/>
      <dgm:t>
        <a:bodyPr/>
        <a:lstStyle/>
        <a:p>
          <a:r>
            <a:rPr lang="es-ES" sz="1600" dirty="0" smtClean="0"/>
            <a:t>PARCIAL</a:t>
          </a:r>
          <a:endParaRPr lang="es-ES" sz="1600" dirty="0"/>
        </a:p>
      </dgm:t>
    </dgm:pt>
    <dgm:pt modelId="{2E5CA5B2-EF12-4F38-9D32-2FA77D606486}" type="parTrans" cxnId="{D72C220D-62E2-4477-8D75-8EABC5F5DAEC}">
      <dgm:prSet/>
      <dgm:spPr/>
      <dgm:t>
        <a:bodyPr/>
        <a:lstStyle/>
        <a:p>
          <a:endParaRPr lang="es-ES"/>
        </a:p>
      </dgm:t>
    </dgm:pt>
    <dgm:pt modelId="{885C5716-F894-4A29-AED2-953B5CA635F1}" type="sibTrans" cxnId="{D72C220D-62E2-4477-8D75-8EABC5F5DAEC}">
      <dgm:prSet/>
      <dgm:spPr/>
      <dgm:t>
        <a:bodyPr/>
        <a:lstStyle/>
        <a:p>
          <a:endParaRPr lang="es-ES"/>
        </a:p>
      </dgm:t>
    </dgm:pt>
    <dgm:pt modelId="{1B9E23A1-F879-4317-AD11-14200D7EA16E}">
      <dgm:prSet phldrT="[Texto]" custT="1"/>
      <dgm:spPr/>
      <dgm:t>
        <a:bodyPr/>
        <a:lstStyle/>
        <a:p>
          <a:r>
            <a:rPr lang="es-ES" sz="1800" dirty="0" smtClean="0"/>
            <a:t>TOTAL</a:t>
          </a:r>
          <a:endParaRPr lang="es-ES" sz="1800" dirty="0"/>
        </a:p>
      </dgm:t>
    </dgm:pt>
    <dgm:pt modelId="{3A5F742F-FA45-4C80-9F7F-824969063C30}" type="parTrans" cxnId="{3F05D4EF-B1E7-47D1-9022-C16A96EB0A7D}">
      <dgm:prSet/>
      <dgm:spPr/>
      <dgm:t>
        <a:bodyPr/>
        <a:lstStyle/>
        <a:p>
          <a:endParaRPr lang="es-ES"/>
        </a:p>
      </dgm:t>
    </dgm:pt>
    <dgm:pt modelId="{2C5BF001-0EF3-4F48-A2A4-EEF7700DADAE}" type="sibTrans" cxnId="{3F05D4EF-B1E7-47D1-9022-C16A96EB0A7D}">
      <dgm:prSet/>
      <dgm:spPr/>
      <dgm:t>
        <a:bodyPr/>
        <a:lstStyle/>
        <a:p>
          <a:endParaRPr lang="es-ES"/>
        </a:p>
      </dgm:t>
    </dgm:pt>
    <dgm:pt modelId="{3E2BA173-119D-46A6-BC41-77126A1A04DD}">
      <dgm:prSet phldrT="[Texto]" custT="1"/>
      <dgm:spPr/>
      <dgm:t>
        <a:bodyPr/>
        <a:lstStyle/>
        <a:p>
          <a:r>
            <a:rPr lang="es-ES" sz="1800" dirty="0" smtClean="0"/>
            <a:t>ABSOLUTA</a:t>
          </a:r>
          <a:endParaRPr lang="es-ES" sz="1800" dirty="0"/>
        </a:p>
      </dgm:t>
    </dgm:pt>
    <dgm:pt modelId="{CEE430D6-BF06-4823-824F-E3767BBD4445}" type="parTrans" cxnId="{B84634CA-093C-42C8-A628-F5EB10BAA51E}">
      <dgm:prSet/>
      <dgm:spPr/>
      <dgm:t>
        <a:bodyPr/>
        <a:lstStyle/>
        <a:p>
          <a:endParaRPr lang="es-ES"/>
        </a:p>
      </dgm:t>
    </dgm:pt>
    <dgm:pt modelId="{5577FBE5-8973-4C23-8C8A-9F1A0A0CD98C}" type="sibTrans" cxnId="{B84634CA-093C-42C8-A628-F5EB10BAA51E}">
      <dgm:prSet/>
      <dgm:spPr/>
      <dgm:t>
        <a:bodyPr/>
        <a:lstStyle/>
        <a:p>
          <a:endParaRPr lang="es-ES"/>
        </a:p>
      </dgm:t>
    </dgm:pt>
    <dgm:pt modelId="{BF74952D-47BC-4DCC-8CD8-B3DA64357CFD}" type="pres">
      <dgm:prSet presAssocID="{F55B8E42-BC10-410A-A9A0-F6C81C02CC6F}" presName="compositeShape" presStyleCnt="0">
        <dgm:presLayoutVars>
          <dgm:dir/>
          <dgm:resizeHandles/>
        </dgm:presLayoutVars>
      </dgm:prSet>
      <dgm:spPr/>
    </dgm:pt>
    <dgm:pt modelId="{E0157267-96DD-424E-8308-3AC3B1CFE647}" type="pres">
      <dgm:prSet presAssocID="{F55B8E42-BC10-410A-A9A0-F6C81C02CC6F}" presName="pyramid" presStyleLbl="node1" presStyleIdx="0" presStyleCnt="1" custLinFactNeighborX="-8641"/>
      <dgm:spPr/>
    </dgm:pt>
    <dgm:pt modelId="{BBB5CB50-3E5F-4D89-92EF-98FFA8206CCE}" type="pres">
      <dgm:prSet presAssocID="{F55B8E42-BC10-410A-A9A0-F6C81C02CC6F}" presName="theList" presStyleCnt="0"/>
      <dgm:spPr/>
    </dgm:pt>
    <dgm:pt modelId="{F8464CFF-2689-4B6E-9422-73491BFE27E2}" type="pres">
      <dgm:prSet presAssocID="{4E04D5F2-BCBC-4BFE-B1CF-9DE76A25E793}" presName="aNode" presStyleLbl="fgAcc1" presStyleIdx="0" presStyleCnt="3" custLinFactNeighborX="-7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A20350-183C-4205-BA91-CB846F37EBDC}" type="pres">
      <dgm:prSet presAssocID="{4E04D5F2-BCBC-4BFE-B1CF-9DE76A25E793}" presName="aSpace" presStyleCnt="0"/>
      <dgm:spPr/>
    </dgm:pt>
    <dgm:pt modelId="{B4479829-A0BC-4352-9B02-FBB94190A27A}" type="pres">
      <dgm:prSet presAssocID="{1B9E23A1-F879-4317-AD11-14200D7EA16E}" presName="aNode" presStyleLbl="fgAcc1" presStyleIdx="1" presStyleCnt="3" custLinFactNeighborX="-348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58C9D-E294-4133-A33E-44235C3324C3}" type="pres">
      <dgm:prSet presAssocID="{1B9E23A1-F879-4317-AD11-14200D7EA16E}" presName="aSpace" presStyleCnt="0"/>
      <dgm:spPr/>
    </dgm:pt>
    <dgm:pt modelId="{D976D97E-7E7F-48B3-B7A6-A2CD59416EFA}" type="pres">
      <dgm:prSet presAssocID="{3E2BA173-119D-46A6-BC41-77126A1A04DD}" presName="aNode" presStyleLbl="fgAcc1" presStyleIdx="2" presStyleCnt="3" custLinFactNeighborX="-602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991D48-89D1-4C6C-AD45-68CBC8C8F847}" type="pres">
      <dgm:prSet presAssocID="{3E2BA173-119D-46A6-BC41-77126A1A04DD}" presName="aSpace" presStyleCnt="0"/>
      <dgm:spPr/>
    </dgm:pt>
  </dgm:ptLst>
  <dgm:cxnLst>
    <dgm:cxn modelId="{9462F0AD-DE1E-8748-8411-E91689ED88B8}" type="presOf" srcId="{F55B8E42-BC10-410A-A9A0-F6C81C02CC6F}" destId="{BF74952D-47BC-4DCC-8CD8-B3DA64357CFD}" srcOrd="0" destOrd="0" presId="urn:microsoft.com/office/officeart/2005/8/layout/pyramid2"/>
    <dgm:cxn modelId="{B84634CA-093C-42C8-A628-F5EB10BAA51E}" srcId="{F55B8E42-BC10-410A-A9A0-F6C81C02CC6F}" destId="{3E2BA173-119D-46A6-BC41-77126A1A04DD}" srcOrd="2" destOrd="0" parTransId="{CEE430D6-BF06-4823-824F-E3767BBD4445}" sibTransId="{5577FBE5-8973-4C23-8C8A-9F1A0A0CD98C}"/>
    <dgm:cxn modelId="{8286127B-48B9-5A41-80E6-DBF8CDF565CB}" type="presOf" srcId="{4E04D5F2-BCBC-4BFE-B1CF-9DE76A25E793}" destId="{F8464CFF-2689-4B6E-9422-73491BFE27E2}" srcOrd="0" destOrd="0" presId="urn:microsoft.com/office/officeart/2005/8/layout/pyramid2"/>
    <dgm:cxn modelId="{49DB7959-6391-D847-92D6-5CC50BD8ABA8}" type="presOf" srcId="{1B9E23A1-F879-4317-AD11-14200D7EA16E}" destId="{B4479829-A0BC-4352-9B02-FBB94190A27A}" srcOrd="0" destOrd="0" presId="urn:microsoft.com/office/officeart/2005/8/layout/pyramid2"/>
    <dgm:cxn modelId="{3F05D4EF-B1E7-47D1-9022-C16A96EB0A7D}" srcId="{F55B8E42-BC10-410A-A9A0-F6C81C02CC6F}" destId="{1B9E23A1-F879-4317-AD11-14200D7EA16E}" srcOrd="1" destOrd="0" parTransId="{3A5F742F-FA45-4C80-9F7F-824969063C30}" sibTransId="{2C5BF001-0EF3-4F48-A2A4-EEF7700DADAE}"/>
    <dgm:cxn modelId="{D72C220D-62E2-4477-8D75-8EABC5F5DAEC}" srcId="{F55B8E42-BC10-410A-A9A0-F6C81C02CC6F}" destId="{4E04D5F2-BCBC-4BFE-B1CF-9DE76A25E793}" srcOrd="0" destOrd="0" parTransId="{2E5CA5B2-EF12-4F38-9D32-2FA77D606486}" sibTransId="{885C5716-F894-4A29-AED2-953B5CA635F1}"/>
    <dgm:cxn modelId="{1D35870D-5B37-0847-9475-5F0BA1DAA85E}" type="presOf" srcId="{3E2BA173-119D-46A6-BC41-77126A1A04DD}" destId="{D976D97E-7E7F-48B3-B7A6-A2CD59416EFA}" srcOrd="0" destOrd="0" presId="urn:microsoft.com/office/officeart/2005/8/layout/pyramid2"/>
    <dgm:cxn modelId="{B084ED0F-ED14-254F-83E9-A8800348A8EB}" type="presParOf" srcId="{BF74952D-47BC-4DCC-8CD8-B3DA64357CFD}" destId="{E0157267-96DD-424E-8308-3AC3B1CFE647}" srcOrd="0" destOrd="0" presId="urn:microsoft.com/office/officeart/2005/8/layout/pyramid2"/>
    <dgm:cxn modelId="{6926DFD8-B82C-4F49-AEA7-941833826874}" type="presParOf" srcId="{BF74952D-47BC-4DCC-8CD8-B3DA64357CFD}" destId="{BBB5CB50-3E5F-4D89-92EF-98FFA8206CCE}" srcOrd="1" destOrd="0" presId="urn:microsoft.com/office/officeart/2005/8/layout/pyramid2"/>
    <dgm:cxn modelId="{0F78A49E-009F-1344-A6A0-9193084CC684}" type="presParOf" srcId="{BBB5CB50-3E5F-4D89-92EF-98FFA8206CCE}" destId="{F8464CFF-2689-4B6E-9422-73491BFE27E2}" srcOrd="0" destOrd="0" presId="urn:microsoft.com/office/officeart/2005/8/layout/pyramid2"/>
    <dgm:cxn modelId="{D7BEABBE-7CB8-574B-A3B9-BBA0A5051B6D}" type="presParOf" srcId="{BBB5CB50-3E5F-4D89-92EF-98FFA8206CCE}" destId="{68A20350-183C-4205-BA91-CB846F37EBDC}" srcOrd="1" destOrd="0" presId="urn:microsoft.com/office/officeart/2005/8/layout/pyramid2"/>
    <dgm:cxn modelId="{68F5CFFE-EE57-F74D-9F1C-8DC5D54E8C00}" type="presParOf" srcId="{BBB5CB50-3E5F-4D89-92EF-98FFA8206CCE}" destId="{B4479829-A0BC-4352-9B02-FBB94190A27A}" srcOrd="2" destOrd="0" presId="urn:microsoft.com/office/officeart/2005/8/layout/pyramid2"/>
    <dgm:cxn modelId="{031B202B-0AB7-014B-AAE5-6B42A08C0942}" type="presParOf" srcId="{BBB5CB50-3E5F-4D89-92EF-98FFA8206CCE}" destId="{D5C58C9D-E294-4133-A33E-44235C3324C3}" srcOrd="3" destOrd="0" presId="urn:microsoft.com/office/officeart/2005/8/layout/pyramid2"/>
    <dgm:cxn modelId="{EA3B7D18-1FFF-C04F-AA44-B25A7DFA8A64}" type="presParOf" srcId="{BBB5CB50-3E5F-4D89-92EF-98FFA8206CCE}" destId="{D976D97E-7E7F-48B3-B7A6-A2CD59416EFA}" srcOrd="4" destOrd="0" presId="urn:microsoft.com/office/officeart/2005/8/layout/pyramid2"/>
    <dgm:cxn modelId="{4C1EF084-EBB3-8942-A4FD-FE6F5BFCE768}" type="presParOf" srcId="{BBB5CB50-3E5F-4D89-92EF-98FFA8206CCE}" destId="{4E991D48-89D1-4C6C-AD45-68CBC8C8F8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C954D-334F-4224-9476-5008218C82FC}" type="doc">
      <dgm:prSet loTypeId="urn:microsoft.com/office/officeart/2005/8/layout/process4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552B426-2EFC-41EF-88CD-B9EAACBF4840}">
      <dgm:prSet phldrT="[Texto]"/>
      <dgm:spPr/>
      <dgm:t>
        <a:bodyPr/>
        <a:lstStyle/>
        <a:p>
          <a:r>
            <a:rPr lang="es-ES" dirty="0" smtClean="0"/>
            <a:t>REPERCUSION FUNCIONAL </a:t>
          </a:r>
          <a:endParaRPr lang="es-ES" dirty="0"/>
        </a:p>
      </dgm:t>
    </dgm:pt>
    <dgm:pt modelId="{68A451E1-5E57-4F03-9104-C10334F1FE6D}" type="parTrans" cxnId="{B011DA42-66BC-4764-94B8-477909EF1008}">
      <dgm:prSet/>
      <dgm:spPr/>
      <dgm:t>
        <a:bodyPr/>
        <a:lstStyle/>
        <a:p>
          <a:endParaRPr lang="es-ES"/>
        </a:p>
      </dgm:t>
    </dgm:pt>
    <dgm:pt modelId="{457942A6-328D-4869-BA52-63E5307E37D6}" type="sibTrans" cxnId="{B011DA42-66BC-4764-94B8-477909EF1008}">
      <dgm:prSet/>
      <dgm:spPr/>
      <dgm:t>
        <a:bodyPr/>
        <a:lstStyle/>
        <a:p>
          <a:endParaRPr lang="es-ES"/>
        </a:p>
      </dgm:t>
    </dgm:pt>
    <dgm:pt modelId="{572F01F0-50E1-486E-A271-EEE6C201471D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S" dirty="0" smtClean="0"/>
            <a:t>NO LA ENFERMEDAD</a:t>
          </a:r>
          <a:endParaRPr lang="es-ES" dirty="0"/>
        </a:p>
      </dgm:t>
    </dgm:pt>
    <dgm:pt modelId="{47573F1D-AF7C-4CD4-8E27-489A13AE8CF5}" type="parTrans" cxnId="{A5A9C302-A5FC-434D-AE5E-3C0C58AF69A3}">
      <dgm:prSet/>
      <dgm:spPr/>
      <dgm:t>
        <a:bodyPr/>
        <a:lstStyle/>
        <a:p>
          <a:endParaRPr lang="es-ES"/>
        </a:p>
      </dgm:t>
    </dgm:pt>
    <dgm:pt modelId="{83964688-0E6C-4F7B-84E7-66358C969AF1}" type="sibTrans" cxnId="{A5A9C302-A5FC-434D-AE5E-3C0C58AF69A3}">
      <dgm:prSet/>
      <dgm:spPr/>
      <dgm:t>
        <a:bodyPr/>
        <a:lstStyle/>
        <a:p>
          <a:endParaRPr lang="es-ES"/>
        </a:p>
      </dgm:t>
    </dgm:pt>
    <dgm:pt modelId="{18AC8A43-21DE-4329-B5D7-9AE4B84B6449}">
      <dgm:prSet phldrT="[Texto]"/>
      <dgm:spPr>
        <a:solidFill>
          <a:srgbClr val="FF0000">
            <a:alpha val="49000"/>
          </a:srgbClr>
        </a:solidFill>
      </dgm:spPr>
      <dgm:t>
        <a:bodyPr/>
        <a:lstStyle/>
        <a:p>
          <a:r>
            <a:rPr lang="es-ES" dirty="0" smtClean="0"/>
            <a:t>NO EL PRONOSTICO</a:t>
          </a:r>
          <a:endParaRPr lang="es-ES" dirty="0"/>
        </a:p>
      </dgm:t>
    </dgm:pt>
    <dgm:pt modelId="{FF639049-F476-439D-9977-BC84C5838A35}" type="parTrans" cxnId="{2D7DD77C-F2BF-49B6-B2C0-F9BF8B2D5F3C}">
      <dgm:prSet/>
      <dgm:spPr/>
      <dgm:t>
        <a:bodyPr/>
        <a:lstStyle/>
        <a:p>
          <a:endParaRPr lang="es-ES"/>
        </a:p>
      </dgm:t>
    </dgm:pt>
    <dgm:pt modelId="{80F6B343-1672-4896-B175-6496BBEFEDFC}" type="sibTrans" cxnId="{2D7DD77C-F2BF-49B6-B2C0-F9BF8B2D5F3C}">
      <dgm:prSet/>
      <dgm:spPr/>
      <dgm:t>
        <a:bodyPr/>
        <a:lstStyle/>
        <a:p>
          <a:endParaRPr lang="es-ES"/>
        </a:p>
      </dgm:t>
    </dgm:pt>
    <dgm:pt modelId="{198C0E98-5AF7-44F9-A2C5-5A7F81273FAB}">
      <dgm:prSet phldrT="[Texto]"/>
      <dgm:spPr>
        <a:solidFill>
          <a:schemeClr val="accent3">
            <a:lumMod val="75000"/>
            <a:alpha val="51000"/>
          </a:schemeClr>
        </a:solidFill>
      </dgm:spPr>
      <dgm:t>
        <a:bodyPr/>
        <a:lstStyle/>
        <a:p>
          <a:r>
            <a:rPr lang="es-ES" dirty="0" smtClean="0"/>
            <a:t>NO EL TRATAMIENTO</a:t>
          </a:r>
          <a:endParaRPr lang="es-ES" dirty="0"/>
        </a:p>
      </dgm:t>
    </dgm:pt>
    <dgm:pt modelId="{036286F9-0889-4E41-89CD-43C3F836CC91}" type="parTrans" cxnId="{FBCFF114-CBFA-495F-9DC2-D0A0B846C032}">
      <dgm:prSet/>
      <dgm:spPr/>
      <dgm:t>
        <a:bodyPr/>
        <a:lstStyle/>
        <a:p>
          <a:endParaRPr lang="es-ES"/>
        </a:p>
      </dgm:t>
    </dgm:pt>
    <dgm:pt modelId="{8972F69E-6267-4C29-8734-9C6F7595AB88}" type="sibTrans" cxnId="{FBCFF114-CBFA-495F-9DC2-D0A0B846C032}">
      <dgm:prSet/>
      <dgm:spPr/>
      <dgm:t>
        <a:bodyPr/>
        <a:lstStyle/>
        <a:p>
          <a:endParaRPr lang="es-ES"/>
        </a:p>
      </dgm:t>
    </dgm:pt>
    <dgm:pt modelId="{5F03DFAD-A0B5-402D-8845-8D11EC133863}">
      <dgm:prSet phldrT="[Texto]"/>
      <dgm:spPr/>
      <dgm:t>
        <a:bodyPr/>
        <a:lstStyle/>
        <a:p>
          <a:r>
            <a:rPr lang="es-ES" dirty="0" smtClean="0"/>
            <a:t>NO LA ETIOLOGIA</a:t>
          </a:r>
          <a:endParaRPr lang="es-ES" dirty="0"/>
        </a:p>
      </dgm:t>
    </dgm:pt>
    <dgm:pt modelId="{6E0103A4-6FDD-4E8A-9468-75B941ACC874}" type="parTrans" cxnId="{4AB83BBE-A9AA-410A-BE7C-CE09E0391E1C}">
      <dgm:prSet/>
      <dgm:spPr/>
      <dgm:t>
        <a:bodyPr/>
        <a:lstStyle/>
        <a:p>
          <a:endParaRPr lang="es-ES"/>
        </a:p>
      </dgm:t>
    </dgm:pt>
    <dgm:pt modelId="{52156D57-6DDE-45FE-ADA1-A1D384A040D2}" type="sibTrans" cxnId="{4AB83BBE-A9AA-410A-BE7C-CE09E0391E1C}">
      <dgm:prSet/>
      <dgm:spPr/>
      <dgm:t>
        <a:bodyPr/>
        <a:lstStyle/>
        <a:p>
          <a:endParaRPr lang="es-ES"/>
        </a:p>
      </dgm:t>
    </dgm:pt>
    <dgm:pt modelId="{18492322-C6C4-48DB-94EC-3BF85E777BB9}" type="pres">
      <dgm:prSet presAssocID="{01DC954D-334F-4224-9476-5008218C8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A63B46-83A1-4B1C-BB96-4F35359373A7}" type="pres">
      <dgm:prSet presAssocID="{A552B426-2EFC-41EF-88CD-B9EAACBF4840}" presName="boxAndChildren" presStyleCnt="0"/>
      <dgm:spPr/>
      <dgm:t>
        <a:bodyPr/>
        <a:lstStyle/>
        <a:p>
          <a:endParaRPr lang="es-ES"/>
        </a:p>
      </dgm:t>
    </dgm:pt>
    <dgm:pt modelId="{46116C87-AB99-41E1-AA00-CC7A322CE7C2}" type="pres">
      <dgm:prSet presAssocID="{A552B426-2EFC-41EF-88CD-B9EAACBF4840}" presName="parentTextBox" presStyleLbl="node1" presStyleIdx="0" presStyleCnt="1"/>
      <dgm:spPr/>
      <dgm:t>
        <a:bodyPr/>
        <a:lstStyle/>
        <a:p>
          <a:endParaRPr lang="es-ES"/>
        </a:p>
      </dgm:t>
    </dgm:pt>
    <dgm:pt modelId="{D2D9E1E4-D06B-4458-BCAB-242427B464C5}" type="pres">
      <dgm:prSet presAssocID="{A552B426-2EFC-41EF-88CD-B9EAACBF4840}" presName="entireBox" presStyleLbl="node1" presStyleIdx="0" presStyleCnt="1"/>
      <dgm:spPr/>
      <dgm:t>
        <a:bodyPr/>
        <a:lstStyle/>
        <a:p>
          <a:endParaRPr lang="es-ES"/>
        </a:p>
      </dgm:t>
    </dgm:pt>
    <dgm:pt modelId="{66EE4490-6142-4177-83D5-BE0DDABF4A35}" type="pres">
      <dgm:prSet presAssocID="{A552B426-2EFC-41EF-88CD-B9EAACBF4840}" presName="descendantBox" presStyleCnt="0"/>
      <dgm:spPr/>
      <dgm:t>
        <a:bodyPr/>
        <a:lstStyle/>
        <a:p>
          <a:endParaRPr lang="es-ES"/>
        </a:p>
      </dgm:t>
    </dgm:pt>
    <dgm:pt modelId="{4291DB84-6687-4C18-BF67-1766999A2093}" type="pres">
      <dgm:prSet presAssocID="{572F01F0-50E1-486E-A271-EEE6C201471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3E4786-D15F-4120-910E-80E28004714A}" type="pres">
      <dgm:prSet presAssocID="{18AC8A43-21DE-4329-B5D7-9AE4B84B6449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DBCBFE-7703-4BD6-9393-5D850784A23C}" type="pres">
      <dgm:prSet presAssocID="{198C0E98-5AF7-44F9-A2C5-5A7F81273FAB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AB42D0-2001-4879-A5BF-D8A710812EB8}" type="pres">
      <dgm:prSet presAssocID="{5F03DFAD-A0B5-402D-8845-8D11EC133863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A9C302-A5FC-434D-AE5E-3C0C58AF69A3}" srcId="{A552B426-2EFC-41EF-88CD-B9EAACBF4840}" destId="{572F01F0-50E1-486E-A271-EEE6C201471D}" srcOrd="0" destOrd="0" parTransId="{47573F1D-AF7C-4CD4-8E27-489A13AE8CF5}" sibTransId="{83964688-0E6C-4F7B-84E7-66358C969AF1}"/>
    <dgm:cxn modelId="{A5BBC89B-353D-434D-B621-12D258960FF4}" type="presOf" srcId="{198C0E98-5AF7-44F9-A2C5-5A7F81273FAB}" destId="{3CDBCBFE-7703-4BD6-9393-5D850784A23C}" srcOrd="0" destOrd="0" presId="urn:microsoft.com/office/officeart/2005/8/layout/process4"/>
    <dgm:cxn modelId="{4AB83BBE-A9AA-410A-BE7C-CE09E0391E1C}" srcId="{A552B426-2EFC-41EF-88CD-B9EAACBF4840}" destId="{5F03DFAD-A0B5-402D-8845-8D11EC133863}" srcOrd="3" destOrd="0" parTransId="{6E0103A4-6FDD-4E8A-9468-75B941ACC874}" sibTransId="{52156D57-6DDE-45FE-ADA1-A1D384A040D2}"/>
    <dgm:cxn modelId="{2D7DD77C-F2BF-49B6-B2C0-F9BF8B2D5F3C}" srcId="{A552B426-2EFC-41EF-88CD-B9EAACBF4840}" destId="{18AC8A43-21DE-4329-B5D7-9AE4B84B6449}" srcOrd="1" destOrd="0" parTransId="{FF639049-F476-439D-9977-BC84C5838A35}" sibTransId="{80F6B343-1672-4896-B175-6496BBEFEDFC}"/>
    <dgm:cxn modelId="{13BF3A73-80C7-6A4E-8A8A-24440AD0B449}" type="presOf" srcId="{572F01F0-50E1-486E-A271-EEE6C201471D}" destId="{4291DB84-6687-4C18-BF67-1766999A2093}" srcOrd="0" destOrd="0" presId="urn:microsoft.com/office/officeart/2005/8/layout/process4"/>
    <dgm:cxn modelId="{B011DA42-66BC-4764-94B8-477909EF1008}" srcId="{01DC954D-334F-4224-9476-5008218C82FC}" destId="{A552B426-2EFC-41EF-88CD-B9EAACBF4840}" srcOrd="0" destOrd="0" parTransId="{68A451E1-5E57-4F03-9104-C10334F1FE6D}" sibTransId="{457942A6-328D-4869-BA52-63E5307E37D6}"/>
    <dgm:cxn modelId="{B643B0B2-4583-DA4C-9581-2E78CE1CB0F7}" type="presOf" srcId="{18AC8A43-21DE-4329-B5D7-9AE4B84B6449}" destId="{BA3E4786-D15F-4120-910E-80E28004714A}" srcOrd="0" destOrd="0" presId="urn:microsoft.com/office/officeart/2005/8/layout/process4"/>
    <dgm:cxn modelId="{93930DD8-4E94-F244-806B-8A9CCD29ED1A}" type="presOf" srcId="{A552B426-2EFC-41EF-88CD-B9EAACBF4840}" destId="{46116C87-AB99-41E1-AA00-CC7A322CE7C2}" srcOrd="0" destOrd="0" presId="urn:microsoft.com/office/officeart/2005/8/layout/process4"/>
    <dgm:cxn modelId="{7C15D29D-4F9F-D14A-B75C-8B5ACD19338F}" type="presOf" srcId="{A552B426-2EFC-41EF-88CD-B9EAACBF4840}" destId="{D2D9E1E4-D06B-4458-BCAB-242427B464C5}" srcOrd="1" destOrd="0" presId="urn:microsoft.com/office/officeart/2005/8/layout/process4"/>
    <dgm:cxn modelId="{EE2FFF6D-7B36-164E-AB0F-9C814C6AB564}" type="presOf" srcId="{01DC954D-334F-4224-9476-5008218C82FC}" destId="{18492322-C6C4-48DB-94EC-3BF85E777BB9}" srcOrd="0" destOrd="0" presId="urn:microsoft.com/office/officeart/2005/8/layout/process4"/>
    <dgm:cxn modelId="{FBCFF114-CBFA-495F-9DC2-D0A0B846C032}" srcId="{A552B426-2EFC-41EF-88CD-B9EAACBF4840}" destId="{198C0E98-5AF7-44F9-A2C5-5A7F81273FAB}" srcOrd="2" destOrd="0" parTransId="{036286F9-0889-4E41-89CD-43C3F836CC91}" sibTransId="{8972F69E-6267-4C29-8734-9C6F7595AB88}"/>
    <dgm:cxn modelId="{8DE92BEB-5E49-5A47-BF11-A8BD97434280}" type="presOf" srcId="{5F03DFAD-A0B5-402D-8845-8D11EC133863}" destId="{89AB42D0-2001-4879-A5BF-D8A710812EB8}" srcOrd="0" destOrd="0" presId="urn:microsoft.com/office/officeart/2005/8/layout/process4"/>
    <dgm:cxn modelId="{7BEEC3EC-5D17-2041-8089-50B4A0214F4B}" type="presParOf" srcId="{18492322-C6C4-48DB-94EC-3BF85E777BB9}" destId="{02A63B46-83A1-4B1C-BB96-4F35359373A7}" srcOrd="0" destOrd="0" presId="urn:microsoft.com/office/officeart/2005/8/layout/process4"/>
    <dgm:cxn modelId="{DFAE568D-2B2F-5045-83F2-53BBC25AC786}" type="presParOf" srcId="{02A63B46-83A1-4B1C-BB96-4F35359373A7}" destId="{46116C87-AB99-41E1-AA00-CC7A322CE7C2}" srcOrd="0" destOrd="0" presId="urn:microsoft.com/office/officeart/2005/8/layout/process4"/>
    <dgm:cxn modelId="{B0321770-25E7-0A41-A568-D69CA4EC5534}" type="presParOf" srcId="{02A63B46-83A1-4B1C-BB96-4F35359373A7}" destId="{D2D9E1E4-D06B-4458-BCAB-242427B464C5}" srcOrd="1" destOrd="0" presId="urn:microsoft.com/office/officeart/2005/8/layout/process4"/>
    <dgm:cxn modelId="{C2478470-019B-E542-9C69-0C30A5B1EFAD}" type="presParOf" srcId="{02A63B46-83A1-4B1C-BB96-4F35359373A7}" destId="{66EE4490-6142-4177-83D5-BE0DDABF4A35}" srcOrd="2" destOrd="0" presId="urn:microsoft.com/office/officeart/2005/8/layout/process4"/>
    <dgm:cxn modelId="{D9C945A6-125C-4640-89D9-B71B11582F10}" type="presParOf" srcId="{66EE4490-6142-4177-83D5-BE0DDABF4A35}" destId="{4291DB84-6687-4C18-BF67-1766999A2093}" srcOrd="0" destOrd="0" presId="urn:microsoft.com/office/officeart/2005/8/layout/process4"/>
    <dgm:cxn modelId="{5DC4AF71-7641-E44A-A9D2-45D5F670F1C2}" type="presParOf" srcId="{66EE4490-6142-4177-83D5-BE0DDABF4A35}" destId="{BA3E4786-D15F-4120-910E-80E28004714A}" srcOrd="1" destOrd="0" presId="urn:microsoft.com/office/officeart/2005/8/layout/process4"/>
    <dgm:cxn modelId="{8607D127-8158-C34B-B090-7A0261956A0C}" type="presParOf" srcId="{66EE4490-6142-4177-83D5-BE0DDABF4A35}" destId="{3CDBCBFE-7703-4BD6-9393-5D850784A23C}" srcOrd="2" destOrd="0" presId="urn:microsoft.com/office/officeart/2005/8/layout/process4"/>
    <dgm:cxn modelId="{85520346-EE7E-6244-8F85-96A39294F538}" type="presParOf" srcId="{66EE4490-6142-4177-83D5-BE0DDABF4A35}" destId="{89AB42D0-2001-4879-A5BF-D8A710812EB8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9BA024-9406-4851-A4FE-310C84115F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FF908D-2C9A-40E4-9654-211A8ECEE785}">
      <dgm:prSet phldrT="[Texto]"/>
      <dgm:spPr/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DETERMINAR </a:t>
          </a:r>
          <a:r>
            <a:rPr lang="es-ES" dirty="0" smtClean="0"/>
            <a:t>LAS DEFICIENCIAS</a:t>
          </a:r>
          <a:endParaRPr lang="es-ES" dirty="0"/>
        </a:p>
      </dgm:t>
    </dgm:pt>
    <dgm:pt modelId="{2449C5CA-66E2-41A6-B80A-2846A686B66A}" type="parTrans" cxnId="{6BE991E8-6828-4778-8321-A5D845AE1CDB}">
      <dgm:prSet/>
      <dgm:spPr/>
      <dgm:t>
        <a:bodyPr/>
        <a:lstStyle/>
        <a:p>
          <a:endParaRPr lang="es-ES"/>
        </a:p>
      </dgm:t>
    </dgm:pt>
    <dgm:pt modelId="{4D1735BC-0604-4F86-8FEA-A1E85F502AAB}" type="sibTrans" cxnId="{6BE991E8-6828-4778-8321-A5D845AE1CDB}">
      <dgm:prSet/>
      <dgm:spPr/>
      <dgm:t>
        <a:bodyPr/>
        <a:lstStyle/>
        <a:p>
          <a:endParaRPr lang="es-ES"/>
        </a:p>
      </dgm:t>
    </dgm:pt>
    <dgm:pt modelId="{BFE77FC9-3914-435D-B86E-21D4A69D3C66}">
      <dgm:prSet phldrT="[Texto]"/>
      <dgm:spPr/>
      <dgm:t>
        <a:bodyPr/>
        <a:lstStyle/>
        <a:p>
          <a:r>
            <a:rPr lang="es-ES" dirty="0" smtClean="0">
              <a:solidFill>
                <a:srgbClr val="C00000"/>
              </a:solidFill>
            </a:rPr>
            <a:t>CUANTIFICAR </a:t>
          </a:r>
          <a:r>
            <a:rPr lang="es-ES" dirty="0" smtClean="0"/>
            <a:t>LAS DEFICIENCIAS</a:t>
          </a:r>
          <a:endParaRPr lang="es-ES" dirty="0"/>
        </a:p>
      </dgm:t>
    </dgm:pt>
    <dgm:pt modelId="{1D214B93-A0FB-434A-8F96-E1271F67FA7C}" type="parTrans" cxnId="{B7FB8697-2E95-409E-B74F-4CA88465FED9}">
      <dgm:prSet/>
      <dgm:spPr/>
      <dgm:t>
        <a:bodyPr/>
        <a:lstStyle/>
        <a:p>
          <a:endParaRPr lang="es-ES"/>
        </a:p>
      </dgm:t>
    </dgm:pt>
    <dgm:pt modelId="{A9632EC9-268B-4F97-8E30-8DDD03965CE4}" type="sibTrans" cxnId="{B7FB8697-2E95-409E-B74F-4CA88465FED9}">
      <dgm:prSet/>
      <dgm:spPr/>
      <dgm:t>
        <a:bodyPr/>
        <a:lstStyle/>
        <a:p>
          <a:endParaRPr lang="es-ES"/>
        </a:p>
      </dgm:t>
    </dgm:pt>
    <dgm:pt modelId="{A86A9610-41F3-4069-9A2D-5521315E2E5E}">
      <dgm:prSet phldrT="[Texto]"/>
      <dgm:spPr>
        <a:solidFill>
          <a:srgbClr val="FFFF99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ESTABLECER LIMITACIONES</a:t>
          </a:r>
          <a:endParaRPr lang="es-ES" dirty="0">
            <a:solidFill>
              <a:schemeClr val="tx1"/>
            </a:solidFill>
          </a:endParaRPr>
        </a:p>
      </dgm:t>
    </dgm:pt>
    <dgm:pt modelId="{CBB90A6F-227E-4FF1-AA15-63EB27929C3A}" type="parTrans" cxnId="{EC92DDE7-4F66-4A61-951F-B1C9DB3C2B5A}">
      <dgm:prSet/>
      <dgm:spPr/>
      <dgm:t>
        <a:bodyPr/>
        <a:lstStyle/>
        <a:p>
          <a:endParaRPr lang="es-ES"/>
        </a:p>
      </dgm:t>
    </dgm:pt>
    <dgm:pt modelId="{92E9D5F8-2819-41B0-911F-A7B2D61849E7}" type="sibTrans" cxnId="{EC92DDE7-4F66-4A61-951F-B1C9DB3C2B5A}">
      <dgm:prSet/>
      <dgm:spPr/>
      <dgm:t>
        <a:bodyPr/>
        <a:lstStyle/>
        <a:p>
          <a:endParaRPr lang="es-ES"/>
        </a:p>
      </dgm:t>
    </dgm:pt>
    <dgm:pt modelId="{4EC9688F-2F73-451D-9C99-6AFF6712802D}" type="pres">
      <dgm:prSet presAssocID="{559BA024-9406-4851-A4FE-310C84115F68}" presName="CompostProcess" presStyleCnt="0">
        <dgm:presLayoutVars>
          <dgm:dir/>
          <dgm:resizeHandles val="exact"/>
        </dgm:presLayoutVars>
      </dgm:prSet>
      <dgm:spPr/>
    </dgm:pt>
    <dgm:pt modelId="{507D9441-F4B9-40DC-A173-27B558D1E6AF}" type="pres">
      <dgm:prSet presAssocID="{559BA024-9406-4851-A4FE-310C84115F68}" presName="arrow" presStyleLbl="bgShp" presStyleIdx="0" presStyleCnt="1"/>
      <dgm:spPr/>
    </dgm:pt>
    <dgm:pt modelId="{D2C254AE-DFAE-4C1F-8CB5-906526E81DD7}" type="pres">
      <dgm:prSet presAssocID="{559BA024-9406-4851-A4FE-310C84115F68}" presName="linearProcess" presStyleCnt="0"/>
      <dgm:spPr/>
    </dgm:pt>
    <dgm:pt modelId="{21744A08-CC09-43D1-B22D-CE686B5DFFFF}" type="pres">
      <dgm:prSet presAssocID="{C0FF908D-2C9A-40E4-9654-211A8ECEE7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D7DC76-C8EA-4D8B-8F43-76293E4290B1}" type="pres">
      <dgm:prSet presAssocID="{4D1735BC-0604-4F86-8FEA-A1E85F502AAB}" presName="sibTrans" presStyleCnt="0"/>
      <dgm:spPr/>
    </dgm:pt>
    <dgm:pt modelId="{801A6D13-F12D-4C5D-80DA-8F77061FA2A7}" type="pres">
      <dgm:prSet presAssocID="{BFE77FC9-3914-435D-B86E-21D4A69D3C6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2DF7A-273C-4985-97E5-81D01C755DCD}" type="pres">
      <dgm:prSet presAssocID="{A9632EC9-268B-4F97-8E30-8DDD03965CE4}" presName="sibTrans" presStyleCnt="0"/>
      <dgm:spPr/>
    </dgm:pt>
    <dgm:pt modelId="{6073093E-C769-495E-946B-2EF18A328C4C}" type="pres">
      <dgm:prSet presAssocID="{A86A9610-41F3-4069-9A2D-5521315E2E5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BF2EE6-120A-A742-9F53-A16815216753}" type="presOf" srcId="{559BA024-9406-4851-A4FE-310C84115F68}" destId="{4EC9688F-2F73-451D-9C99-6AFF6712802D}" srcOrd="0" destOrd="0" presId="urn:microsoft.com/office/officeart/2005/8/layout/hProcess9"/>
    <dgm:cxn modelId="{A3F7EFEB-06FE-BC47-A86F-6C1BE4FD4D51}" type="presOf" srcId="{BFE77FC9-3914-435D-B86E-21D4A69D3C66}" destId="{801A6D13-F12D-4C5D-80DA-8F77061FA2A7}" srcOrd="0" destOrd="0" presId="urn:microsoft.com/office/officeart/2005/8/layout/hProcess9"/>
    <dgm:cxn modelId="{EC92DDE7-4F66-4A61-951F-B1C9DB3C2B5A}" srcId="{559BA024-9406-4851-A4FE-310C84115F68}" destId="{A86A9610-41F3-4069-9A2D-5521315E2E5E}" srcOrd="2" destOrd="0" parTransId="{CBB90A6F-227E-4FF1-AA15-63EB27929C3A}" sibTransId="{92E9D5F8-2819-41B0-911F-A7B2D61849E7}"/>
    <dgm:cxn modelId="{7EC904EB-3810-514C-BE24-9882958BE890}" type="presOf" srcId="{A86A9610-41F3-4069-9A2D-5521315E2E5E}" destId="{6073093E-C769-495E-946B-2EF18A328C4C}" srcOrd="0" destOrd="0" presId="urn:microsoft.com/office/officeart/2005/8/layout/hProcess9"/>
    <dgm:cxn modelId="{6BE991E8-6828-4778-8321-A5D845AE1CDB}" srcId="{559BA024-9406-4851-A4FE-310C84115F68}" destId="{C0FF908D-2C9A-40E4-9654-211A8ECEE785}" srcOrd="0" destOrd="0" parTransId="{2449C5CA-66E2-41A6-B80A-2846A686B66A}" sibTransId="{4D1735BC-0604-4F86-8FEA-A1E85F502AAB}"/>
    <dgm:cxn modelId="{99714960-24A4-264D-806B-42F26611F946}" type="presOf" srcId="{C0FF908D-2C9A-40E4-9654-211A8ECEE785}" destId="{21744A08-CC09-43D1-B22D-CE686B5DFFFF}" srcOrd="0" destOrd="0" presId="urn:microsoft.com/office/officeart/2005/8/layout/hProcess9"/>
    <dgm:cxn modelId="{B7FB8697-2E95-409E-B74F-4CA88465FED9}" srcId="{559BA024-9406-4851-A4FE-310C84115F68}" destId="{BFE77FC9-3914-435D-B86E-21D4A69D3C66}" srcOrd="1" destOrd="0" parTransId="{1D214B93-A0FB-434A-8F96-E1271F67FA7C}" sibTransId="{A9632EC9-268B-4F97-8E30-8DDD03965CE4}"/>
    <dgm:cxn modelId="{DC041765-3588-F445-A74F-3D0DA5609A20}" type="presParOf" srcId="{4EC9688F-2F73-451D-9C99-6AFF6712802D}" destId="{507D9441-F4B9-40DC-A173-27B558D1E6AF}" srcOrd="0" destOrd="0" presId="urn:microsoft.com/office/officeart/2005/8/layout/hProcess9"/>
    <dgm:cxn modelId="{090441A7-D5FE-864C-AC7E-F27360FA0337}" type="presParOf" srcId="{4EC9688F-2F73-451D-9C99-6AFF6712802D}" destId="{D2C254AE-DFAE-4C1F-8CB5-906526E81DD7}" srcOrd="1" destOrd="0" presId="urn:microsoft.com/office/officeart/2005/8/layout/hProcess9"/>
    <dgm:cxn modelId="{B2F02B9D-D859-3541-92A7-FAFFEC15A27E}" type="presParOf" srcId="{D2C254AE-DFAE-4C1F-8CB5-906526E81DD7}" destId="{21744A08-CC09-43D1-B22D-CE686B5DFFFF}" srcOrd="0" destOrd="0" presId="urn:microsoft.com/office/officeart/2005/8/layout/hProcess9"/>
    <dgm:cxn modelId="{84B20AF0-F82F-984E-8F57-96A6E10C1590}" type="presParOf" srcId="{D2C254AE-DFAE-4C1F-8CB5-906526E81DD7}" destId="{33D7DC76-C8EA-4D8B-8F43-76293E4290B1}" srcOrd="1" destOrd="0" presId="urn:microsoft.com/office/officeart/2005/8/layout/hProcess9"/>
    <dgm:cxn modelId="{8240A239-CAB1-394C-9809-50D58CEC674A}" type="presParOf" srcId="{D2C254AE-DFAE-4C1F-8CB5-906526E81DD7}" destId="{801A6D13-F12D-4C5D-80DA-8F77061FA2A7}" srcOrd="2" destOrd="0" presId="urn:microsoft.com/office/officeart/2005/8/layout/hProcess9"/>
    <dgm:cxn modelId="{4C7A875A-6FAE-A848-940D-8203F07A527B}" type="presParOf" srcId="{D2C254AE-DFAE-4C1F-8CB5-906526E81DD7}" destId="{EA02DF7A-273C-4985-97E5-81D01C755DCD}" srcOrd="3" destOrd="0" presId="urn:microsoft.com/office/officeart/2005/8/layout/hProcess9"/>
    <dgm:cxn modelId="{3C103364-F007-9645-91FD-A1E979871361}" type="presParOf" srcId="{D2C254AE-DFAE-4C1F-8CB5-906526E81DD7}" destId="{6073093E-C769-495E-946B-2EF18A328C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F0FF23-E547-4443-AE1C-485A1B51D2C5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4196BB4-E8BA-4A9D-A573-B4B7DD963111}">
      <dgm:prSet custT="1"/>
      <dgm:spPr>
        <a:solidFill>
          <a:schemeClr val="tx2">
            <a:lumMod val="50000"/>
            <a:lumOff val="50000"/>
            <a:alpha val="53000"/>
          </a:schemeClr>
        </a:solidFill>
      </dgm:spPr>
      <dgm:t>
        <a:bodyPr/>
        <a:lstStyle/>
        <a:p>
          <a:pPr algn="ctr" rtl="0"/>
          <a:r>
            <a:rPr lang="es-ES" sz="1600" dirty="0" smtClean="0"/>
            <a:t>Presidente</a:t>
          </a:r>
        </a:p>
        <a:p>
          <a:pPr algn="ctr" rtl="0"/>
          <a:r>
            <a:rPr lang="es-ES" sz="1600" dirty="0" smtClean="0"/>
            <a:t>Subdirector Provincial del INSS.</a:t>
          </a:r>
          <a:endParaRPr lang="es-ES" sz="1600" dirty="0"/>
        </a:p>
      </dgm:t>
    </dgm:pt>
    <dgm:pt modelId="{2395772D-1FF0-424C-93D3-39549811247D}" type="parTrans" cxnId="{28F5C2BA-203A-4F99-BFCA-F040D395B5BA}">
      <dgm:prSet/>
      <dgm:spPr/>
      <dgm:t>
        <a:bodyPr/>
        <a:lstStyle/>
        <a:p>
          <a:endParaRPr lang="es-ES"/>
        </a:p>
      </dgm:t>
    </dgm:pt>
    <dgm:pt modelId="{BAA3B06C-2FC2-4424-874F-C6F41FAB9C5A}" type="sibTrans" cxnId="{28F5C2BA-203A-4F99-BFCA-F040D395B5BA}">
      <dgm:prSet/>
      <dgm:spPr/>
      <dgm:t>
        <a:bodyPr/>
        <a:lstStyle/>
        <a:p>
          <a:endParaRPr lang="es-ES"/>
        </a:p>
      </dgm:t>
    </dgm:pt>
    <dgm:pt modelId="{9D44C1D7-F107-4DA4-8B51-B21BC1E30F28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Secretario: Funcionario del INSS</a:t>
          </a:r>
          <a:endParaRPr lang="es-ES" sz="1600" dirty="0"/>
        </a:p>
      </dgm:t>
    </dgm:pt>
    <dgm:pt modelId="{44B1107D-FFD4-4611-90F7-221305C9945B}" type="parTrans" cxnId="{A7EA5BF2-280F-41BF-83B4-D9DDF6019842}">
      <dgm:prSet/>
      <dgm:spPr/>
      <dgm:t>
        <a:bodyPr/>
        <a:lstStyle/>
        <a:p>
          <a:endParaRPr lang="es-ES"/>
        </a:p>
      </dgm:t>
    </dgm:pt>
    <dgm:pt modelId="{46FE7B9C-680E-4B8F-A6FD-C292515EB140}" type="sibTrans" cxnId="{A7EA5BF2-280F-41BF-83B4-D9DDF6019842}">
      <dgm:prSet/>
      <dgm:spPr/>
      <dgm:t>
        <a:bodyPr/>
        <a:lstStyle/>
        <a:p>
          <a:endParaRPr lang="es-ES"/>
        </a:p>
      </dgm:t>
    </dgm:pt>
    <dgm:pt modelId="{EC73ED45-4F7D-4213-8B31-453F6D3FDDA2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Inspector de Trabajo y Seguridad Social</a:t>
          </a:r>
          <a:endParaRPr lang="es-ES" sz="1600" dirty="0"/>
        </a:p>
      </dgm:t>
    </dgm:pt>
    <dgm:pt modelId="{1E682FB1-1F4C-41FC-9309-37A9F7EFF649}" type="parTrans" cxnId="{7C627C26-2CE3-4682-A015-B8927B6114BA}">
      <dgm:prSet/>
      <dgm:spPr/>
      <dgm:t>
        <a:bodyPr/>
        <a:lstStyle/>
        <a:p>
          <a:endParaRPr lang="es-ES"/>
        </a:p>
      </dgm:t>
    </dgm:pt>
    <dgm:pt modelId="{F725CFB5-8B6F-4934-BCDE-821D94B73F4B}" type="sibTrans" cxnId="{7C627C26-2CE3-4682-A015-B8927B6114BA}">
      <dgm:prSet/>
      <dgm:spPr/>
      <dgm:t>
        <a:bodyPr/>
        <a:lstStyle/>
        <a:p>
          <a:endParaRPr lang="es-ES"/>
        </a:p>
      </dgm:t>
    </dgm:pt>
    <dgm:pt modelId="{8A0A30A1-C80D-41E1-9F9D-CB675EECA7BC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Médico Evaluador del INSS</a:t>
          </a:r>
          <a:endParaRPr lang="es-ES" sz="1600" dirty="0"/>
        </a:p>
      </dgm:t>
    </dgm:pt>
    <dgm:pt modelId="{50A529CE-B23D-4021-9D8A-EA7A55C8BEF2}" type="parTrans" cxnId="{D397F7CF-C326-42EC-B136-6C3B3B8A3803}">
      <dgm:prSet/>
      <dgm:spPr/>
      <dgm:t>
        <a:bodyPr/>
        <a:lstStyle/>
        <a:p>
          <a:endParaRPr lang="es-ES"/>
        </a:p>
      </dgm:t>
    </dgm:pt>
    <dgm:pt modelId="{BC02945C-A884-4851-90C3-496420173549}" type="sibTrans" cxnId="{D397F7CF-C326-42EC-B136-6C3B3B8A3803}">
      <dgm:prSet/>
      <dgm:spPr/>
      <dgm:t>
        <a:bodyPr/>
        <a:lstStyle/>
        <a:p>
          <a:endParaRPr lang="es-ES"/>
        </a:p>
      </dgm:t>
    </dgm:pt>
    <dgm:pt modelId="{1E5854F7-EBE9-40FD-A6C0-441ACB258FA6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es-ES" sz="1600" dirty="0" smtClean="0"/>
            <a:t>Médico Inspector del Servicio de Salud</a:t>
          </a:r>
          <a:endParaRPr lang="es-ES" sz="1600" dirty="0"/>
        </a:p>
      </dgm:t>
    </dgm:pt>
    <dgm:pt modelId="{85F6A2B9-385D-444F-824C-8DDF58E3EE75}" type="parTrans" cxnId="{BDFAB34F-C32A-4BF9-9C21-A02C410372F9}">
      <dgm:prSet/>
      <dgm:spPr/>
      <dgm:t>
        <a:bodyPr/>
        <a:lstStyle/>
        <a:p>
          <a:endParaRPr lang="es-ES"/>
        </a:p>
      </dgm:t>
    </dgm:pt>
    <dgm:pt modelId="{F1697F99-14FC-4930-B96E-5D52261D7C5F}" type="sibTrans" cxnId="{BDFAB34F-C32A-4BF9-9C21-A02C410372F9}">
      <dgm:prSet/>
      <dgm:spPr/>
      <dgm:t>
        <a:bodyPr/>
        <a:lstStyle/>
        <a:p>
          <a:endParaRPr lang="es-ES"/>
        </a:p>
      </dgm:t>
    </dgm:pt>
    <dgm:pt modelId="{E9ABF74E-EDBE-438C-83B9-27BDFF549F25}" type="pres">
      <dgm:prSet presAssocID="{A7F0FF23-E547-4443-AE1C-485A1B51D2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070BFA-9E01-46C8-A04A-95560AF8C2A1}" type="pres">
      <dgm:prSet presAssocID="{A7F0FF23-E547-4443-AE1C-485A1B51D2C5}" presName="cycle" presStyleCnt="0"/>
      <dgm:spPr/>
    </dgm:pt>
    <dgm:pt modelId="{482DF0A0-49F8-4EB9-BCAF-05A6F00F80D5}" type="pres">
      <dgm:prSet presAssocID="{14196BB4-E8BA-4A9D-A573-B4B7DD963111}" presName="nodeFirstNode" presStyleLbl="node1" presStyleIdx="0" presStyleCnt="5" custScaleX="144225" custRadScaleRad="100103" custRadScaleInc="-4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8CD27-9237-4F22-933F-A97F3E0765AE}" type="pres">
      <dgm:prSet presAssocID="{BAA3B06C-2FC2-4424-874F-C6F41FAB9C5A}" presName="sibTransFirstNode" presStyleLbl="bgShp" presStyleIdx="0" presStyleCnt="1" custLinFactNeighborX="5540" custLinFactNeighborY="9614" custRadScaleRad="98914"/>
      <dgm:spPr/>
      <dgm:t>
        <a:bodyPr/>
        <a:lstStyle/>
        <a:p>
          <a:endParaRPr lang="es-ES"/>
        </a:p>
      </dgm:t>
    </dgm:pt>
    <dgm:pt modelId="{10F71C19-0D08-4654-A356-BBC2D175EC1A}" type="pres">
      <dgm:prSet presAssocID="{9D44C1D7-F107-4DA4-8B51-B21BC1E30F28}" presName="nodeFollowingNodes" presStyleLbl="node1" presStyleIdx="1" presStyleCnt="5" custScaleX="1169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300B91-2E1D-49A6-9D2D-674B84FAE7F9}" type="pres">
      <dgm:prSet presAssocID="{EC73ED45-4F7D-4213-8B31-453F6D3FDDA2}" presName="nodeFollowingNodes" presStyleLbl="node1" presStyleIdx="2" presStyleCnt="5" custRadScaleRad="76251" custRadScaleInc="-24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86556-7A34-4343-86AC-ABAC9A6F0301}" type="pres">
      <dgm:prSet presAssocID="{8A0A30A1-C80D-41E1-9F9D-CB675EECA7BC}" presName="nodeFollowingNodes" presStyleLbl="node1" presStyleIdx="3" presStyleCnt="5" custRadScaleRad="75477" custRadScaleInc="252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55FCF-C2A3-441A-AA69-876E51FA7F39}" type="pres">
      <dgm:prSet presAssocID="{1E5854F7-EBE9-40FD-A6C0-441ACB258FA6}" presName="nodeFollowingNodes" presStyleLbl="node1" presStyleIdx="4" presStyleCnt="5" custScaleX="124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A0AD65-CD7E-9044-B572-F7CA7647061E}" type="presOf" srcId="{14196BB4-E8BA-4A9D-A573-B4B7DD963111}" destId="{482DF0A0-49F8-4EB9-BCAF-05A6F00F80D5}" srcOrd="0" destOrd="0" presId="urn:microsoft.com/office/officeart/2005/8/layout/cycle3"/>
    <dgm:cxn modelId="{D397F7CF-C326-42EC-B136-6C3B3B8A3803}" srcId="{A7F0FF23-E547-4443-AE1C-485A1B51D2C5}" destId="{8A0A30A1-C80D-41E1-9F9D-CB675EECA7BC}" srcOrd="3" destOrd="0" parTransId="{50A529CE-B23D-4021-9D8A-EA7A55C8BEF2}" sibTransId="{BC02945C-A884-4851-90C3-496420173549}"/>
    <dgm:cxn modelId="{A47326C3-DB98-0D4B-9733-8470A336FA92}" type="presOf" srcId="{BAA3B06C-2FC2-4424-874F-C6F41FAB9C5A}" destId="{1788CD27-9237-4F22-933F-A97F3E0765AE}" srcOrd="0" destOrd="0" presId="urn:microsoft.com/office/officeart/2005/8/layout/cycle3"/>
    <dgm:cxn modelId="{6214EA91-8286-6E47-B1F2-EF0A68AC0ADC}" type="presOf" srcId="{A7F0FF23-E547-4443-AE1C-485A1B51D2C5}" destId="{E9ABF74E-EDBE-438C-83B9-27BDFF549F25}" srcOrd="0" destOrd="0" presId="urn:microsoft.com/office/officeart/2005/8/layout/cycle3"/>
    <dgm:cxn modelId="{A7EA5BF2-280F-41BF-83B4-D9DDF6019842}" srcId="{A7F0FF23-E547-4443-AE1C-485A1B51D2C5}" destId="{9D44C1D7-F107-4DA4-8B51-B21BC1E30F28}" srcOrd="1" destOrd="0" parTransId="{44B1107D-FFD4-4611-90F7-221305C9945B}" sibTransId="{46FE7B9C-680E-4B8F-A6FD-C292515EB140}"/>
    <dgm:cxn modelId="{80F3D8E9-720E-0D4E-91F6-D8C9573FDE44}" type="presOf" srcId="{1E5854F7-EBE9-40FD-A6C0-441ACB258FA6}" destId="{02C55FCF-C2A3-441A-AA69-876E51FA7F39}" srcOrd="0" destOrd="0" presId="urn:microsoft.com/office/officeart/2005/8/layout/cycle3"/>
    <dgm:cxn modelId="{E5FE5544-15F3-944F-A1B3-12AF1368682E}" type="presOf" srcId="{9D44C1D7-F107-4DA4-8B51-B21BC1E30F28}" destId="{10F71C19-0D08-4654-A356-BBC2D175EC1A}" srcOrd="0" destOrd="0" presId="urn:microsoft.com/office/officeart/2005/8/layout/cycle3"/>
    <dgm:cxn modelId="{BDFAB34F-C32A-4BF9-9C21-A02C410372F9}" srcId="{A7F0FF23-E547-4443-AE1C-485A1B51D2C5}" destId="{1E5854F7-EBE9-40FD-A6C0-441ACB258FA6}" srcOrd="4" destOrd="0" parTransId="{85F6A2B9-385D-444F-824C-8DDF58E3EE75}" sibTransId="{F1697F99-14FC-4930-B96E-5D52261D7C5F}"/>
    <dgm:cxn modelId="{28F5C2BA-203A-4F99-BFCA-F040D395B5BA}" srcId="{A7F0FF23-E547-4443-AE1C-485A1B51D2C5}" destId="{14196BB4-E8BA-4A9D-A573-B4B7DD963111}" srcOrd="0" destOrd="0" parTransId="{2395772D-1FF0-424C-93D3-39549811247D}" sibTransId="{BAA3B06C-2FC2-4424-874F-C6F41FAB9C5A}"/>
    <dgm:cxn modelId="{C18DD107-3DF3-F24C-B998-03E4C3F842A1}" type="presOf" srcId="{8A0A30A1-C80D-41E1-9F9D-CB675EECA7BC}" destId="{83386556-7A34-4343-86AC-ABAC9A6F0301}" srcOrd="0" destOrd="0" presId="urn:microsoft.com/office/officeart/2005/8/layout/cycle3"/>
    <dgm:cxn modelId="{4C66A7B8-D446-DE44-BB78-D717DCBFC97B}" type="presOf" srcId="{EC73ED45-4F7D-4213-8B31-453F6D3FDDA2}" destId="{CD300B91-2E1D-49A6-9D2D-674B84FAE7F9}" srcOrd="0" destOrd="0" presId="urn:microsoft.com/office/officeart/2005/8/layout/cycle3"/>
    <dgm:cxn modelId="{7C627C26-2CE3-4682-A015-B8927B6114BA}" srcId="{A7F0FF23-E547-4443-AE1C-485A1B51D2C5}" destId="{EC73ED45-4F7D-4213-8B31-453F6D3FDDA2}" srcOrd="2" destOrd="0" parTransId="{1E682FB1-1F4C-41FC-9309-37A9F7EFF649}" sibTransId="{F725CFB5-8B6F-4934-BCDE-821D94B73F4B}"/>
    <dgm:cxn modelId="{02AD4F15-B78C-B54B-B08D-B80F40742195}" type="presParOf" srcId="{E9ABF74E-EDBE-438C-83B9-27BDFF549F25}" destId="{1B070BFA-9E01-46C8-A04A-95560AF8C2A1}" srcOrd="0" destOrd="0" presId="urn:microsoft.com/office/officeart/2005/8/layout/cycle3"/>
    <dgm:cxn modelId="{5873A071-EEEA-6D48-9555-C9439C967FB9}" type="presParOf" srcId="{1B070BFA-9E01-46C8-A04A-95560AF8C2A1}" destId="{482DF0A0-49F8-4EB9-BCAF-05A6F00F80D5}" srcOrd="0" destOrd="0" presId="urn:microsoft.com/office/officeart/2005/8/layout/cycle3"/>
    <dgm:cxn modelId="{A6549E9F-CC87-AF49-BBBF-1B8A73FBA388}" type="presParOf" srcId="{1B070BFA-9E01-46C8-A04A-95560AF8C2A1}" destId="{1788CD27-9237-4F22-933F-A97F3E0765AE}" srcOrd="1" destOrd="0" presId="urn:microsoft.com/office/officeart/2005/8/layout/cycle3"/>
    <dgm:cxn modelId="{11AD2806-0AB2-2845-8BA4-FDB10AD670A3}" type="presParOf" srcId="{1B070BFA-9E01-46C8-A04A-95560AF8C2A1}" destId="{10F71C19-0D08-4654-A356-BBC2D175EC1A}" srcOrd="2" destOrd="0" presId="urn:microsoft.com/office/officeart/2005/8/layout/cycle3"/>
    <dgm:cxn modelId="{1103F6C0-16AC-1242-89BC-2AC61A0FE642}" type="presParOf" srcId="{1B070BFA-9E01-46C8-A04A-95560AF8C2A1}" destId="{CD300B91-2E1D-49A6-9D2D-674B84FAE7F9}" srcOrd="3" destOrd="0" presId="urn:microsoft.com/office/officeart/2005/8/layout/cycle3"/>
    <dgm:cxn modelId="{2F170F5C-D06D-FB4F-A8FB-343A2E7BB540}" type="presParOf" srcId="{1B070BFA-9E01-46C8-A04A-95560AF8C2A1}" destId="{83386556-7A34-4343-86AC-ABAC9A6F0301}" srcOrd="4" destOrd="0" presId="urn:microsoft.com/office/officeart/2005/8/layout/cycle3"/>
    <dgm:cxn modelId="{E0122939-12E3-0149-B886-0A6147DB4C49}" type="presParOf" srcId="{1B070BFA-9E01-46C8-A04A-95560AF8C2A1}" destId="{02C55FCF-C2A3-441A-AA69-876E51FA7F3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6D38A-F27C-41C3-9FA8-FB0EA2F01275}">
      <dsp:nvSpPr>
        <dsp:cNvPr id="0" name=""/>
        <dsp:cNvSpPr/>
      </dsp:nvSpPr>
      <dsp:spPr>
        <a:xfrm>
          <a:off x="874627" y="2770"/>
          <a:ext cx="2904529" cy="1452264"/>
        </a:xfrm>
        <a:prstGeom prst="roundRect">
          <a:avLst>
            <a:gd name="adj" fmla="val 10000"/>
          </a:avLst>
        </a:prstGeom>
        <a:solidFill>
          <a:srgbClr val="9533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/>
            <a:t>IMAS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INSTITUTO MURCIANO DE ACCIÓN SOCIAL</a:t>
          </a:r>
          <a:endParaRPr lang="es-ES" sz="1100" b="1" kern="1200" dirty="0"/>
        </a:p>
      </dsp:txBody>
      <dsp:txXfrm>
        <a:off x="917162" y="45305"/>
        <a:ext cx="2819459" cy="1367194"/>
      </dsp:txXfrm>
    </dsp:sp>
    <dsp:sp modelId="{750F2E99-1AB1-406B-944D-78C33F51FA82}">
      <dsp:nvSpPr>
        <dsp:cNvPr id="0" name=""/>
        <dsp:cNvSpPr/>
      </dsp:nvSpPr>
      <dsp:spPr>
        <a:xfrm>
          <a:off x="1165080" y="1455034"/>
          <a:ext cx="290452" cy="108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198"/>
              </a:lnTo>
              <a:lnTo>
                <a:pt x="290452" y="10891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B37B1-9319-44CB-8F0E-F734B93F6F90}">
      <dsp:nvSpPr>
        <dsp:cNvPr id="0" name=""/>
        <dsp:cNvSpPr/>
      </dsp:nvSpPr>
      <dsp:spPr>
        <a:xfrm>
          <a:off x="1455533" y="1818101"/>
          <a:ext cx="2527823" cy="1452264"/>
        </a:xfrm>
        <a:prstGeom prst="roundRect">
          <a:avLst>
            <a:gd name="adj" fmla="val 10000"/>
          </a:avLst>
        </a:prstGeom>
        <a:solidFill>
          <a:srgbClr val="FF8FD8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valora </a:t>
          </a:r>
          <a:r>
            <a:rPr lang="es-ES" sz="1500" b="1" kern="1200" dirty="0" smtClean="0"/>
            <a:t>Discapacidad-Dependencia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Según Baremos (RD 1971/1999) partiendo de un hipotético 100% de salud completa.</a:t>
          </a:r>
          <a:endParaRPr lang="es-ES" sz="1500" kern="1200" dirty="0"/>
        </a:p>
      </dsp:txBody>
      <dsp:txXfrm>
        <a:off x="1498068" y="1860636"/>
        <a:ext cx="2442753" cy="1367194"/>
      </dsp:txXfrm>
    </dsp:sp>
    <dsp:sp modelId="{35306D6F-8AB9-4462-954A-E21E1E19A86B}">
      <dsp:nvSpPr>
        <dsp:cNvPr id="0" name=""/>
        <dsp:cNvSpPr/>
      </dsp:nvSpPr>
      <dsp:spPr>
        <a:xfrm>
          <a:off x="1165080" y="1455034"/>
          <a:ext cx="290452" cy="290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529"/>
              </a:lnTo>
              <a:lnTo>
                <a:pt x="290452" y="290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5B36-CD81-4C7A-BC9A-703FB020B533}">
      <dsp:nvSpPr>
        <dsp:cNvPr id="0" name=""/>
        <dsp:cNvSpPr/>
      </dsp:nvSpPr>
      <dsp:spPr>
        <a:xfrm>
          <a:off x="1455533" y="3633432"/>
          <a:ext cx="2527823" cy="1452264"/>
        </a:xfrm>
        <a:prstGeom prst="roundRect">
          <a:avLst>
            <a:gd name="adj" fmla="val 10000"/>
          </a:avLst>
        </a:prstGeom>
        <a:solidFill>
          <a:srgbClr val="FF8FD8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valora a personas de cualquier edad (0 a …)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reciben fundamentalmente prestaciones sociales </a:t>
          </a:r>
          <a:endParaRPr lang="es-ES" sz="1500" kern="1200" dirty="0"/>
        </a:p>
      </dsp:txBody>
      <dsp:txXfrm>
        <a:off x="1498068" y="3675967"/>
        <a:ext cx="2442753" cy="1367194"/>
      </dsp:txXfrm>
    </dsp:sp>
    <dsp:sp modelId="{7E25E326-C83F-4FC6-B1CC-501543A8F086}">
      <dsp:nvSpPr>
        <dsp:cNvPr id="0" name=""/>
        <dsp:cNvSpPr/>
      </dsp:nvSpPr>
      <dsp:spPr>
        <a:xfrm>
          <a:off x="4505290" y="2770"/>
          <a:ext cx="2904529" cy="1452264"/>
        </a:xfrm>
        <a:prstGeom prst="roundRect">
          <a:avLst>
            <a:gd name="adj" fmla="val 10000"/>
          </a:avLst>
        </a:prstGeom>
        <a:solidFill>
          <a:srgbClr val="7AD6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/>
            <a:t>INSS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INSTITUTO NACIONAL DE LA SEGURIDAD SOCIAL</a:t>
          </a:r>
          <a:endParaRPr lang="es-ES" sz="1100" b="1" kern="1200" dirty="0"/>
        </a:p>
      </dsp:txBody>
      <dsp:txXfrm>
        <a:off x="4547825" y="45305"/>
        <a:ext cx="2819459" cy="1367194"/>
      </dsp:txXfrm>
    </dsp:sp>
    <dsp:sp modelId="{1B24F9AA-6F81-4977-AE04-2F27FB5E8781}">
      <dsp:nvSpPr>
        <dsp:cNvPr id="0" name=""/>
        <dsp:cNvSpPr/>
      </dsp:nvSpPr>
      <dsp:spPr>
        <a:xfrm>
          <a:off x="4795743" y="1455034"/>
          <a:ext cx="290452" cy="108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198"/>
              </a:lnTo>
              <a:lnTo>
                <a:pt x="290452" y="10891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7E445-E3AB-4980-8A32-092A676B00AE}">
      <dsp:nvSpPr>
        <dsp:cNvPr id="0" name=""/>
        <dsp:cNvSpPr/>
      </dsp:nvSpPr>
      <dsp:spPr>
        <a:xfrm>
          <a:off x="5086196" y="1818101"/>
          <a:ext cx="2573575" cy="1452264"/>
        </a:xfrm>
        <a:prstGeom prst="roundRect">
          <a:avLst>
            <a:gd name="adj" fmla="val 10000"/>
          </a:avLst>
        </a:prstGeom>
        <a:solidFill>
          <a:srgbClr val="C2FFA8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valora fundamentalmente </a:t>
          </a:r>
          <a:r>
            <a:rPr lang="es-ES" sz="1500" b="1" kern="1200" dirty="0" smtClean="0"/>
            <a:t>Incapacidad</a:t>
          </a:r>
          <a:r>
            <a:rPr lang="es-ES" sz="1500" kern="1200" dirty="0" smtClean="0"/>
            <a:t> (temporal o permanente).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Según el trabajo por el que se cotiza.</a:t>
          </a:r>
          <a:endParaRPr lang="es-ES" sz="1500" kern="1200" dirty="0"/>
        </a:p>
      </dsp:txBody>
      <dsp:txXfrm>
        <a:off x="5128731" y="1860636"/>
        <a:ext cx="2488505" cy="1367194"/>
      </dsp:txXfrm>
    </dsp:sp>
    <dsp:sp modelId="{23C74D24-3D29-4DD9-821D-B3A02C549B58}">
      <dsp:nvSpPr>
        <dsp:cNvPr id="0" name=""/>
        <dsp:cNvSpPr/>
      </dsp:nvSpPr>
      <dsp:spPr>
        <a:xfrm>
          <a:off x="4795743" y="1455034"/>
          <a:ext cx="290452" cy="290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529"/>
              </a:lnTo>
              <a:lnTo>
                <a:pt x="290452" y="290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4EB31-1D89-489D-A863-1D330241245A}">
      <dsp:nvSpPr>
        <dsp:cNvPr id="0" name=""/>
        <dsp:cNvSpPr/>
      </dsp:nvSpPr>
      <dsp:spPr>
        <a:xfrm>
          <a:off x="5086196" y="3633432"/>
          <a:ext cx="2562561" cy="1452264"/>
        </a:xfrm>
        <a:prstGeom prst="roundRect">
          <a:avLst>
            <a:gd name="adj" fmla="val 10000"/>
          </a:avLst>
        </a:prstGeom>
        <a:solidFill>
          <a:srgbClr val="C2FFA8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valora a cotizantes del sistema de la Seguridad Social (fundamentalmente, de 16 a 65 años)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reciben fundamentalmente prestaciones económicas</a:t>
          </a:r>
          <a:endParaRPr lang="es-ES" sz="1500" kern="1200" dirty="0"/>
        </a:p>
      </dsp:txBody>
      <dsp:txXfrm>
        <a:off x="5128731" y="3675967"/>
        <a:ext cx="2477491" cy="13671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7C06-A37A-144D-951E-F3FE6489E26E}">
      <dsp:nvSpPr>
        <dsp:cNvPr id="0" name=""/>
        <dsp:cNvSpPr/>
      </dsp:nvSpPr>
      <dsp:spPr>
        <a:xfrm>
          <a:off x="0" y="551139"/>
          <a:ext cx="6096000" cy="88780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PASADO EL TIEMPO DE REVISIÓN INDICADO EN EL DICTAMEN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0" y="773091"/>
        <a:ext cx="5874048" cy="443905"/>
      </dsp:txXfrm>
    </dsp:sp>
    <dsp:sp modelId="{6D1F2BFC-CCA2-1840-9331-3C1FD64B316F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DE OFICIO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A SOLICITUD DEL INTERESADO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0" y="1235768"/>
        <a:ext cx="1877568" cy="1710248"/>
      </dsp:txXfrm>
    </dsp:sp>
    <dsp:sp modelId="{C79A5D2F-74C0-904E-9C1E-93CB866D6DC2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SI HUBIERA MODIFICACION CLINICA 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1877568" y="1069027"/>
        <a:ext cx="3996480" cy="443905"/>
      </dsp:txXfrm>
    </dsp:sp>
    <dsp:sp modelId="{DDBB0841-BB3C-6A47-B0B4-D87209970B23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A SOLICITUD DEL INTERESADO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NO SE PUEDE REBAJAR EL GRADO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1877568" y="1531705"/>
        <a:ext cx="1877568" cy="1710248"/>
      </dsp:txXfrm>
    </dsp:sp>
    <dsp:sp modelId="{ED217FE7-A81E-D14B-B154-6D98608DC00F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ERROR EN EL DX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3755136" y="1364964"/>
        <a:ext cx="2118912" cy="443905"/>
      </dsp:txXfrm>
    </dsp:sp>
    <dsp:sp modelId="{AA7DC85A-5994-4544-91C7-AA9CF74CC3AD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rgbClr val="000000"/>
            </a:solidFill>
          </a:endParaRPr>
        </a:p>
      </dsp:txBody>
      <dsp:txXfrm>
        <a:off x="3755136" y="1827641"/>
        <a:ext cx="1877568" cy="16852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3750-4A74-124B-BE58-58258EAE96B7}">
      <dsp:nvSpPr>
        <dsp:cNvPr id="0" name=""/>
        <dsp:cNvSpPr/>
      </dsp:nvSpPr>
      <dsp:spPr>
        <a:xfrm>
          <a:off x="1979988" y="955909"/>
          <a:ext cx="2136023" cy="21521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chemeClr val="accent3">
                  <a:lumMod val="50000"/>
                </a:schemeClr>
              </a:solidFill>
            </a:rPr>
            <a:t>si</a:t>
          </a:r>
          <a:endParaRPr lang="es-ES" sz="6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292801" y="1271089"/>
        <a:ext cx="1510397" cy="15218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75EF-B0CF-DF48-B903-177E2275C4BE}">
      <dsp:nvSpPr>
        <dsp:cNvPr id="0" name=""/>
        <dsp:cNvSpPr/>
      </dsp:nvSpPr>
      <dsp:spPr>
        <a:xfrm>
          <a:off x="0" y="4400"/>
          <a:ext cx="3966602" cy="1512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A75AB-88E2-9F4D-A7DA-A32B046A549B}">
      <dsp:nvSpPr>
        <dsp:cNvPr id="0" name=""/>
        <dsp:cNvSpPr/>
      </dsp:nvSpPr>
      <dsp:spPr>
        <a:xfrm>
          <a:off x="320927" y="382400"/>
          <a:ext cx="3265474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 condiciones</a:t>
          </a:r>
          <a:endParaRPr lang="es-ES" sz="2100" kern="1200" dirty="0"/>
        </a:p>
      </dsp:txBody>
      <dsp:txXfrm>
        <a:off x="320927" y="382400"/>
        <a:ext cx="3265474" cy="75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1302-88FD-490A-AF90-B38D2141CE7E}">
      <dsp:nvSpPr>
        <dsp:cNvPr id="0" name=""/>
        <dsp:cNvSpPr/>
      </dsp:nvSpPr>
      <dsp:spPr>
        <a:xfrm>
          <a:off x="1246" y="1478043"/>
          <a:ext cx="1383424" cy="1569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soft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PREVIO A LOS 365 DÍAS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1765" y="1518562"/>
        <a:ext cx="1302386" cy="1488837"/>
      </dsp:txXfrm>
    </dsp:sp>
    <dsp:sp modelId="{80564F12-1E20-4DC4-BB4E-11508948EB34}">
      <dsp:nvSpPr>
        <dsp:cNvPr id="0" name=""/>
        <dsp:cNvSpPr/>
      </dsp:nvSpPr>
      <dsp:spPr>
        <a:xfrm rot="17692822">
          <a:off x="1003717" y="1652624"/>
          <a:ext cx="1315276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315276" y="137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28474" y="1633497"/>
        <a:ext cx="65763" cy="65763"/>
      </dsp:txXfrm>
    </dsp:sp>
    <dsp:sp modelId="{B188B32D-42D1-4F9D-B224-E581B1307333}">
      <dsp:nvSpPr>
        <dsp:cNvPr id="0" name=""/>
        <dsp:cNvSpPr/>
      </dsp:nvSpPr>
      <dsp:spPr>
        <a:xfrm>
          <a:off x="1938040" y="723922"/>
          <a:ext cx="1383424" cy="691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SPS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1958300" y="744182"/>
        <a:ext cx="1342904" cy="651192"/>
      </dsp:txXfrm>
    </dsp:sp>
    <dsp:sp modelId="{5D5B67CD-5552-42D8-80E9-37CA32F01EB5}">
      <dsp:nvSpPr>
        <dsp:cNvPr id="0" name=""/>
        <dsp:cNvSpPr/>
      </dsp:nvSpPr>
      <dsp:spPr>
        <a:xfrm rot="19457599">
          <a:off x="1320617" y="2050359"/>
          <a:ext cx="681476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681476" y="137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44319" y="2047077"/>
        <a:ext cx="34073" cy="34073"/>
      </dsp:txXfrm>
    </dsp:sp>
    <dsp:sp modelId="{6EF0D906-8283-443B-AFE0-7D0414EAA86F}">
      <dsp:nvSpPr>
        <dsp:cNvPr id="0" name=""/>
        <dsp:cNvSpPr/>
      </dsp:nvSpPr>
      <dsp:spPr>
        <a:xfrm>
          <a:off x="1938040" y="1519390"/>
          <a:ext cx="1383424" cy="691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INSS/ISM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1958300" y="1539650"/>
        <a:ext cx="1342904" cy="651192"/>
      </dsp:txXfrm>
    </dsp:sp>
    <dsp:sp modelId="{53367B1C-E93F-415B-8030-B7521F59C77B}">
      <dsp:nvSpPr>
        <dsp:cNvPr id="0" name=""/>
        <dsp:cNvSpPr/>
      </dsp:nvSpPr>
      <dsp:spPr>
        <a:xfrm rot="2142401">
          <a:off x="1320617" y="2448093"/>
          <a:ext cx="681476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681476" y="137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44319" y="2444811"/>
        <a:ext cx="34073" cy="34073"/>
      </dsp:txXfrm>
    </dsp:sp>
    <dsp:sp modelId="{0FF0E21E-E27A-4FF7-9C16-D1DD7C12781D}">
      <dsp:nvSpPr>
        <dsp:cNvPr id="0" name=""/>
        <dsp:cNvSpPr/>
      </dsp:nvSpPr>
      <dsp:spPr>
        <a:xfrm>
          <a:off x="1938040" y="2314859"/>
          <a:ext cx="1383424" cy="691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MUTUAS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1958300" y="2335119"/>
        <a:ext cx="1342904" cy="651192"/>
      </dsp:txXfrm>
    </dsp:sp>
    <dsp:sp modelId="{04D8E8AC-041E-487B-A8FB-A798A102542A}">
      <dsp:nvSpPr>
        <dsp:cNvPr id="0" name=""/>
        <dsp:cNvSpPr/>
      </dsp:nvSpPr>
      <dsp:spPr>
        <a:xfrm rot="3907178">
          <a:off x="1003717" y="2845828"/>
          <a:ext cx="1315276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315276" y="137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28474" y="2826701"/>
        <a:ext cx="65763" cy="65763"/>
      </dsp:txXfrm>
    </dsp:sp>
    <dsp:sp modelId="{B1C7BEA9-DC19-42D5-A095-E1555AE4FC15}">
      <dsp:nvSpPr>
        <dsp:cNvPr id="0" name=""/>
        <dsp:cNvSpPr/>
      </dsp:nvSpPr>
      <dsp:spPr>
        <a:xfrm>
          <a:off x="1938040" y="3110328"/>
          <a:ext cx="1383424" cy="691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EMPRESAS AUTO ASEGURADORAS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1958300" y="3130588"/>
        <a:ext cx="1342904" cy="65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1302-88FD-490A-AF90-B38D2141CE7E}">
      <dsp:nvSpPr>
        <dsp:cNvPr id="0" name=""/>
        <dsp:cNvSpPr/>
      </dsp:nvSpPr>
      <dsp:spPr>
        <a:xfrm>
          <a:off x="922" y="669239"/>
          <a:ext cx="1729288" cy="861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softEdge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POSTERIOR A LOS  365 DÍAS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26155" y="694472"/>
        <a:ext cx="1678822" cy="811059"/>
      </dsp:txXfrm>
    </dsp:sp>
    <dsp:sp modelId="{5D5B67CD-5552-42D8-80E9-37CA32F01EB5}">
      <dsp:nvSpPr>
        <dsp:cNvPr id="0" name=""/>
        <dsp:cNvSpPr/>
      </dsp:nvSpPr>
      <dsp:spPr>
        <a:xfrm>
          <a:off x="1730210" y="1064758"/>
          <a:ext cx="689220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689220" y="352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57590" y="1082771"/>
        <a:ext cx="34461" cy="34461"/>
      </dsp:txXfrm>
    </dsp:sp>
    <dsp:sp modelId="{6EF0D906-8283-443B-AFE0-7D0414EAA86F}">
      <dsp:nvSpPr>
        <dsp:cNvPr id="0" name=""/>
        <dsp:cNvSpPr/>
      </dsp:nvSpPr>
      <dsp:spPr>
        <a:xfrm>
          <a:off x="2419430" y="669239"/>
          <a:ext cx="1723050" cy="8615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INSS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2444663" y="694472"/>
        <a:ext cx="1672584" cy="811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D5958-0FB3-914D-BF1B-ADFCA6B37E27}">
      <dsp:nvSpPr>
        <dsp:cNvPr id="0" name=""/>
        <dsp:cNvSpPr/>
      </dsp:nvSpPr>
      <dsp:spPr>
        <a:xfrm>
          <a:off x="0" y="551139"/>
          <a:ext cx="6096000" cy="88780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A LOS 365 DÍAS DE IT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0" y="773091"/>
        <a:ext cx="5874048" cy="443905"/>
      </dsp:txXfrm>
    </dsp:sp>
    <dsp:sp modelId="{EAAA82BD-F7B9-1C46-824C-0E922579E07F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AL AGOTAMIENTO  DE LA SITUACION DE BAJA LABORAL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Parte 52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0" y="1235768"/>
        <a:ext cx="1877568" cy="1710248"/>
      </dsp:txXfrm>
    </dsp:sp>
    <dsp:sp modelId="{88AD758C-2C55-9743-8AFE-585A93361113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PRORROGA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877568" y="1069027"/>
        <a:ext cx="3996480" cy="443905"/>
      </dsp:txXfrm>
    </dsp:sp>
    <dsp:sp modelId="{A2DD989B-FD02-B749-A23A-79F7E735D137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EN LOS 180 DÍAS POSTERIORES AL AÑO DE BAJA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877568" y="1531705"/>
        <a:ext cx="1877568" cy="1710248"/>
      </dsp:txXfrm>
    </dsp:sp>
    <dsp:sp modelId="{01DC0871-97C7-814F-A5A7-55B421E4102E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94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DEMORA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755136" y="1364964"/>
        <a:ext cx="2118912" cy="443905"/>
      </dsp:txXfrm>
    </dsp:sp>
    <dsp:sp modelId="{07A3C5B6-9E7D-FF44-92C1-E1433A55433E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CUMPLIDOS 18 MESES DE IT EN LOS DÍAS DEL 540 AL 720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755136" y="1827641"/>
        <a:ext cx="1877568" cy="1685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CD27-9237-4F22-933F-A97F3E0765AE}">
      <dsp:nvSpPr>
        <dsp:cNvPr id="0" name=""/>
        <dsp:cNvSpPr/>
      </dsp:nvSpPr>
      <dsp:spPr>
        <a:xfrm>
          <a:off x="2067569" y="-1203"/>
          <a:ext cx="4494040" cy="4494040"/>
        </a:xfrm>
        <a:prstGeom prst="circularArrow">
          <a:avLst>
            <a:gd name="adj1" fmla="val 5544"/>
            <a:gd name="adj2" fmla="val 330680"/>
            <a:gd name="adj3" fmla="val 12613352"/>
            <a:gd name="adj4" fmla="val 1814146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DF0A0-49F8-4EB9-BCAF-05A6F00F80D5}">
      <dsp:nvSpPr>
        <dsp:cNvPr id="0" name=""/>
        <dsp:cNvSpPr/>
      </dsp:nvSpPr>
      <dsp:spPr>
        <a:xfrm>
          <a:off x="2541408" y="1134"/>
          <a:ext cx="3048421" cy="1056828"/>
        </a:xfrm>
        <a:prstGeom prst="roundRect">
          <a:avLst/>
        </a:prstGeom>
        <a:solidFill>
          <a:schemeClr val="tx2">
            <a:lumMod val="50000"/>
            <a:lumOff val="50000"/>
            <a:alpha val="53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Presidente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Subdirector Provincial del INSS.</a:t>
          </a:r>
          <a:endParaRPr lang="es-ES" sz="1600" kern="1200" dirty="0"/>
        </a:p>
      </dsp:txBody>
      <dsp:txXfrm>
        <a:off x="2592998" y="52724"/>
        <a:ext cx="2945241" cy="953648"/>
      </dsp:txXfrm>
    </dsp:sp>
    <dsp:sp modelId="{10F71C19-0D08-4654-A356-BBC2D175EC1A}">
      <dsp:nvSpPr>
        <dsp:cNvPr id="0" name=""/>
        <dsp:cNvSpPr/>
      </dsp:nvSpPr>
      <dsp:spPr>
        <a:xfrm>
          <a:off x="4739676" y="1325359"/>
          <a:ext cx="2471118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Secretario: Funcionario del INSS</a:t>
          </a:r>
          <a:endParaRPr lang="es-ES" sz="1600" kern="1200" dirty="0"/>
        </a:p>
      </dsp:txBody>
      <dsp:txXfrm>
        <a:off x="4791266" y="1376949"/>
        <a:ext cx="2367938" cy="953648"/>
      </dsp:txXfrm>
    </dsp:sp>
    <dsp:sp modelId="{CD300B91-2E1D-49A6-9D2D-674B84FAE7F9}">
      <dsp:nvSpPr>
        <dsp:cNvPr id="0" name=""/>
        <dsp:cNvSpPr/>
      </dsp:nvSpPr>
      <dsp:spPr>
        <a:xfrm>
          <a:off x="4222208" y="2848449"/>
          <a:ext cx="2113657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Inspector de Trabajo y Seguridad Social</a:t>
          </a:r>
          <a:endParaRPr lang="es-ES" sz="1600" kern="1200" dirty="0"/>
        </a:p>
      </dsp:txBody>
      <dsp:txXfrm>
        <a:off x="4273798" y="2900039"/>
        <a:ext cx="2010477" cy="953648"/>
      </dsp:txXfrm>
    </dsp:sp>
    <dsp:sp modelId="{83386556-7A34-4343-86AC-ABAC9A6F0301}">
      <dsp:nvSpPr>
        <dsp:cNvPr id="0" name=""/>
        <dsp:cNvSpPr/>
      </dsp:nvSpPr>
      <dsp:spPr>
        <a:xfrm>
          <a:off x="1969320" y="2824975"/>
          <a:ext cx="2113657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Médico Evaluador del INSS</a:t>
          </a:r>
          <a:endParaRPr lang="es-ES" sz="1600" kern="1200" dirty="0"/>
        </a:p>
      </dsp:txBody>
      <dsp:txXfrm>
        <a:off x="2020910" y="2876565"/>
        <a:ext cx="2010477" cy="953648"/>
      </dsp:txXfrm>
    </dsp:sp>
    <dsp:sp modelId="{02C55FCF-C2A3-441A-AA69-876E51FA7F39}">
      <dsp:nvSpPr>
        <dsp:cNvPr id="0" name=""/>
        <dsp:cNvSpPr/>
      </dsp:nvSpPr>
      <dsp:spPr>
        <a:xfrm>
          <a:off x="1018804" y="1325359"/>
          <a:ext cx="2622308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Médico Inspector del Servicio de Salud</a:t>
          </a:r>
          <a:endParaRPr lang="es-ES" sz="1600" kern="1200" dirty="0"/>
        </a:p>
      </dsp:txBody>
      <dsp:txXfrm>
        <a:off x="1070394" y="1376949"/>
        <a:ext cx="2519128" cy="953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57267-96DD-424E-8308-3AC3B1CFE647}">
      <dsp:nvSpPr>
        <dsp:cNvPr id="0" name=""/>
        <dsp:cNvSpPr/>
      </dsp:nvSpPr>
      <dsp:spPr>
        <a:xfrm>
          <a:off x="36002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64CFF-2689-4B6E-9422-73491BFE27E2}">
      <dsp:nvSpPr>
        <dsp:cNvPr id="0" name=""/>
        <dsp:cNvSpPr/>
      </dsp:nvSpPr>
      <dsp:spPr>
        <a:xfrm>
          <a:off x="2542966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PARCIAL</a:t>
          </a:r>
          <a:endParaRPr lang="es-ES" sz="1600" kern="1200" dirty="0"/>
        </a:p>
      </dsp:txBody>
      <dsp:txXfrm>
        <a:off x="2589928" y="455544"/>
        <a:ext cx="2547676" cy="868101"/>
      </dsp:txXfrm>
    </dsp:sp>
    <dsp:sp modelId="{B4479829-A0BC-4352-9B02-FBB94190A27A}">
      <dsp:nvSpPr>
        <dsp:cNvPr id="0" name=""/>
        <dsp:cNvSpPr/>
      </dsp:nvSpPr>
      <dsp:spPr>
        <a:xfrm>
          <a:off x="1822892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TOTAL</a:t>
          </a:r>
          <a:endParaRPr lang="es-ES" sz="1800" kern="1200" dirty="0"/>
        </a:p>
      </dsp:txBody>
      <dsp:txXfrm>
        <a:off x="1869854" y="1537822"/>
        <a:ext cx="2547676" cy="868101"/>
      </dsp:txXfrm>
    </dsp:sp>
    <dsp:sp modelId="{D976D97E-7E7F-48B3-B7A6-A2CD59416EFA}">
      <dsp:nvSpPr>
        <dsp:cNvPr id="0" name=""/>
        <dsp:cNvSpPr/>
      </dsp:nvSpPr>
      <dsp:spPr>
        <a:xfrm>
          <a:off x="1152137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ABSOLUTA</a:t>
          </a:r>
          <a:endParaRPr lang="es-ES" sz="1800" kern="1200" dirty="0"/>
        </a:p>
      </dsp:txBody>
      <dsp:txXfrm>
        <a:off x="1199099" y="2620101"/>
        <a:ext cx="2547676" cy="868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9E1E4-D06B-4458-BCAB-242427B464C5}">
      <dsp:nvSpPr>
        <dsp:cNvPr id="0" name=""/>
        <dsp:cNvSpPr/>
      </dsp:nvSpPr>
      <dsp:spPr>
        <a:xfrm>
          <a:off x="0" y="0"/>
          <a:ext cx="8229600" cy="45259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kern="1200" dirty="0" smtClean="0"/>
            <a:t>REPERCUSION FUNCIONAL </a:t>
          </a:r>
          <a:endParaRPr lang="es-ES" sz="5800" kern="1200" dirty="0"/>
        </a:p>
      </dsp:txBody>
      <dsp:txXfrm>
        <a:off x="0" y="0"/>
        <a:ext cx="8229600" cy="2444020"/>
      </dsp:txXfrm>
    </dsp:sp>
    <dsp:sp modelId="{4291DB84-6687-4C18-BF67-1766999A2093}">
      <dsp:nvSpPr>
        <dsp:cNvPr id="0" name=""/>
        <dsp:cNvSpPr/>
      </dsp:nvSpPr>
      <dsp:spPr>
        <a:xfrm>
          <a:off x="0" y="2353500"/>
          <a:ext cx="2057399" cy="2081942"/>
        </a:xfrm>
        <a:prstGeom prst="rect">
          <a:avLst/>
        </a:prstGeom>
        <a:solidFill>
          <a:srgbClr val="FFFF00">
            <a:alpha val="50000"/>
          </a:srgb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NO LA ENFERMEDAD</a:t>
          </a:r>
          <a:endParaRPr lang="es-ES" sz="2200" kern="1200" dirty="0"/>
        </a:p>
      </dsp:txBody>
      <dsp:txXfrm>
        <a:off x="0" y="2353500"/>
        <a:ext cx="2057399" cy="2081942"/>
      </dsp:txXfrm>
    </dsp:sp>
    <dsp:sp modelId="{BA3E4786-D15F-4120-910E-80E28004714A}">
      <dsp:nvSpPr>
        <dsp:cNvPr id="0" name=""/>
        <dsp:cNvSpPr/>
      </dsp:nvSpPr>
      <dsp:spPr>
        <a:xfrm>
          <a:off x="2057400" y="2353500"/>
          <a:ext cx="2057399" cy="2081942"/>
        </a:xfrm>
        <a:prstGeom prst="rect">
          <a:avLst/>
        </a:prstGeom>
        <a:solidFill>
          <a:srgbClr val="FF0000">
            <a:alpha val="49000"/>
          </a:srgb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NO EL PRONOSTICO</a:t>
          </a:r>
          <a:endParaRPr lang="es-ES" sz="2200" kern="1200" dirty="0"/>
        </a:p>
      </dsp:txBody>
      <dsp:txXfrm>
        <a:off x="2057400" y="2353500"/>
        <a:ext cx="2057399" cy="2081942"/>
      </dsp:txXfrm>
    </dsp:sp>
    <dsp:sp modelId="{3CDBCBFE-7703-4BD6-9393-5D850784A23C}">
      <dsp:nvSpPr>
        <dsp:cNvPr id="0" name=""/>
        <dsp:cNvSpPr/>
      </dsp:nvSpPr>
      <dsp:spPr>
        <a:xfrm>
          <a:off x="4114800" y="2353500"/>
          <a:ext cx="2057399" cy="2081942"/>
        </a:xfrm>
        <a:prstGeom prst="rect">
          <a:avLst/>
        </a:prstGeom>
        <a:solidFill>
          <a:schemeClr val="accent3">
            <a:lumMod val="75000"/>
            <a:alpha val="51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NO EL TRATAMIENTO</a:t>
          </a:r>
          <a:endParaRPr lang="es-ES" sz="2200" kern="1200" dirty="0"/>
        </a:p>
      </dsp:txBody>
      <dsp:txXfrm>
        <a:off x="4114800" y="2353500"/>
        <a:ext cx="2057399" cy="2081942"/>
      </dsp:txXfrm>
    </dsp:sp>
    <dsp:sp modelId="{89AB42D0-2001-4879-A5BF-D8A710812EB8}">
      <dsp:nvSpPr>
        <dsp:cNvPr id="0" name=""/>
        <dsp:cNvSpPr/>
      </dsp:nvSpPr>
      <dsp:spPr>
        <a:xfrm>
          <a:off x="6172199" y="2353500"/>
          <a:ext cx="2057399" cy="20819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NO LA ETIOLOGIA</a:t>
          </a:r>
          <a:endParaRPr lang="es-ES" sz="2200" kern="1200" dirty="0"/>
        </a:p>
      </dsp:txBody>
      <dsp:txXfrm>
        <a:off x="6172199" y="2353500"/>
        <a:ext cx="2057399" cy="20819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9441-F4B9-40DC-A173-27B558D1E6AF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44A08-CC09-43D1-B22D-CE686B5DFFFF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rgbClr val="C00000"/>
              </a:solidFill>
            </a:rPr>
            <a:t>DETERMINAR </a:t>
          </a:r>
          <a:r>
            <a:rPr lang="es-ES" sz="3000" kern="1200" dirty="0" smtClean="0"/>
            <a:t>LAS DEFICIENCIAS</a:t>
          </a:r>
          <a:endParaRPr lang="es-ES" sz="3000" kern="1200" dirty="0"/>
        </a:p>
      </dsp:txBody>
      <dsp:txXfrm>
        <a:off x="97216" y="1446164"/>
        <a:ext cx="2472150" cy="1633633"/>
      </dsp:txXfrm>
    </dsp:sp>
    <dsp:sp modelId="{801A6D13-F12D-4C5D-80DA-8F77061FA2A7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rgbClr val="C00000"/>
              </a:solidFill>
            </a:rPr>
            <a:t>CUANTIFICAR </a:t>
          </a:r>
          <a:r>
            <a:rPr lang="es-ES" sz="3000" kern="1200" dirty="0" smtClean="0"/>
            <a:t>LAS DEFICIENCIAS</a:t>
          </a:r>
          <a:endParaRPr lang="es-ES" sz="3000" kern="1200" dirty="0"/>
        </a:p>
      </dsp:txBody>
      <dsp:txXfrm>
        <a:off x="2878724" y="1446164"/>
        <a:ext cx="2472150" cy="1633633"/>
      </dsp:txXfrm>
    </dsp:sp>
    <dsp:sp modelId="{6073093E-C769-495E-946B-2EF18A328C4C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</a:rPr>
            <a:t>ESTABLECER LIMITACIONES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5660233" y="1446164"/>
        <a:ext cx="2472150" cy="163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CD27-9237-4F22-933F-A97F3E0765AE}">
      <dsp:nvSpPr>
        <dsp:cNvPr id="0" name=""/>
        <dsp:cNvSpPr/>
      </dsp:nvSpPr>
      <dsp:spPr>
        <a:xfrm>
          <a:off x="2067569" y="-1203"/>
          <a:ext cx="4494040" cy="4494040"/>
        </a:xfrm>
        <a:prstGeom prst="circularArrow">
          <a:avLst>
            <a:gd name="adj1" fmla="val 5544"/>
            <a:gd name="adj2" fmla="val 330680"/>
            <a:gd name="adj3" fmla="val 12613352"/>
            <a:gd name="adj4" fmla="val 1814146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DF0A0-49F8-4EB9-BCAF-05A6F00F80D5}">
      <dsp:nvSpPr>
        <dsp:cNvPr id="0" name=""/>
        <dsp:cNvSpPr/>
      </dsp:nvSpPr>
      <dsp:spPr>
        <a:xfrm>
          <a:off x="2541408" y="1134"/>
          <a:ext cx="3048421" cy="1056828"/>
        </a:xfrm>
        <a:prstGeom prst="roundRect">
          <a:avLst/>
        </a:prstGeom>
        <a:solidFill>
          <a:schemeClr val="tx2">
            <a:lumMod val="50000"/>
            <a:lumOff val="50000"/>
            <a:alpha val="53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Presidente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Subdirector Provincial del INSS.</a:t>
          </a:r>
          <a:endParaRPr lang="es-ES" sz="1600" kern="1200" dirty="0"/>
        </a:p>
      </dsp:txBody>
      <dsp:txXfrm>
        <a:off x="2592998" y="52724"/>
        <a:ext cx="2945241" cy="953648"/>
      </dsp:txXfrm>
    </dsp:sp>
    <dsp:sp modelId="{10F71C19-0D08-4654-A356-BBC2D175EC1A}">
      <dsp:nvSpPr>
        <dsp:cNvPr id="0" name=""/>
        <dsp:cNvSpPr/>
      </dsp:nvSpPr>
      <dsp:spPr>
        <a:xfrm>
          <a:off x="4739676" y="1325359"/>
          <a:ext cx="2471118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Secretario: Funcionario del INSS</a:t>
          </a:r>
          <a:endParaRPr lang="es-ES" sz="1600" kern="1200" dirty="0"/>
        </a:p>
      </dsp:txBody>
      <dsp:txXfrm>
        <a:off x="4791266" y="1376949"/>
        <a:ext cx="2367938" cy="953648"/>
      </dsp:txXfrm>
    </dsp:sp>
    <dsp:sp modelId="{CD300B91-2E1D-49A6-9D2D-674B84FAE7F9}">
      <dsp:nvSpPr>
        <dsp:cNvPr id="0" name=""/>
        <dsp:cNvSpPr/>
      </dsp:nvSpPr>
      <dsp:spPr>
        <a:xfrm>
          <a:off x="4222208" y="2848449"/>
          <a:ext cx="2113657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Inspector de Trabajo y Seguridad Social</a:t>
          </a:r>
          <a:endParaRPr lang="es-ES" sz="1600" kern="1200" dirty="0"/>
        </a:p>
      </dsp:txBody>
      <dsp:txXfrm>
        <a:off x="4273798" y="2900039"/>
        <a:ext cx="2010477" cy="953648"/>
      </dsp:txXfrm>
    </dsp:sp>
    <dsp:sp modelId="{83386556-7A34-4343-86AC-ABAC9A6F0301}">
      <dsp:nvSpPr>
        <dsp:cNvPr id="0" name=""/>
        <dsp:cNvSpPr/>
      </dsp:nvSpPr>
      <dsp:spPr>
        <a:xfrm>
          <a:off x="1969320" y="2824975"/>
          <a:ext cx="2113657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Médico Evaluador del INSS</a:t>
          </a:r>
          <a:endParaRPr lang="es-ES" sz="1600" kern="1200" dirty="0"/>
        </a:p>
      </dsp:txBody>
      <dsp:txXfrm>
        <a:off x="2020910" y="2876565"/>
        <a:ext cx="2010477" cy="953648"/>
      </dsp:txXfrm>
    </dsp:sp>
    <dsp:sp modelId="{02C55FCF-C2A3-441A-AA69-876E51FA7F39}">
      <dsp:nvSpPr>
        <dsp:cNvPr id="0" name=""/>
        <dsp:cNvSpPr/>
      </dsp:nvSpPr>
      <dsp:spPr>
        <a:xfrm>
          <a:off x="1018804" y="1325359"/>
          <a:ext cx="2622308" cy="10568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Médico Inspector del Servicio de Salud</a:t>
          </a:r>
          <a:endParaRPr lang="es-ES" sz="1600" kern="1200" dirty="0"/>
        </a:p>
      </dsp:txBody>
      <dsp:txXfrm>
        <a:off x="1070394" y="1376949"/>
        <a:ext cx="2519128" cy="95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ACC2-7A38-324C-926E-1FC4342CDF48}" type="datetimeFigureOut">
              <a:rPr lang="es-ES" smtClean="0"/>
              <a:t>28/11/15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D5652-B36A-5B4D-9B88-231B23ED7B8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34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82457-29BA-3C43-988F-004A2F31EE1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10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82457-29BA-3C43-988F-004A2F31EE1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91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9960-EF92-40A4-BB82-E2794397B17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97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99960-EF92-40A4-BB82-E2794397B17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97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655C-2532-7940-B2D1-E82F9F5C3F3B}" type="datetime1">
              <a:rPr lang="es-ES" smtClean="0"/>
              <a:t>28/11/15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43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2040-A791-624B-8234-CDAF9BBBD1EE}" type="datetime1">
              <a:rPr lang="es-ES" smtClean="0"/>
              <a:t>28/11/15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3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6ED-7851-E742-A1A3-F707113EC32E}" type="datetime1">
              <a:rPr lang="es-ES" smtClean="0"/>
              <a:t>28/11/15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52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282-F384-5943-B55A-4E0D7E29376C}" type="datetime1">
              <a:rPr lang="es-ES" smtClean="0"/>
              <a:t>28/11/15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36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8660-4400-3549-AC94-15D9FFC88484}" type="datetime1">
              <a:rPr lang="es-ES" smtClean="0"/>
              <a:t>28/11/15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82A7-D426-CF40-BB03-50CAEC2A6BE1}" type="datetime1">
              <a:rPr lang="es-ES" smtClean="0"/>
              <a:t>28/11/15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4F04-4565-4E41-957A-D1DF6ABB0F1F}" type="datetime1">
              <a:rPr lang="es-ES" smtClean="0"/>
              <a:t>28/11/15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09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5422-D482-7141-9963-3E45B909391C}" type="datetime1">
              <a:rPr lang="es-ES" smtClean="0"/>
              <a:t>28/11/15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62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BA61-A3E2-024E-8B82-DEC37A0D172D}" type="datetime1">
              <a:rPr lang="es-ES" smtClean="0"/>
              <a:t>28/11/15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4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F015-2FE9-2B46-AE8A-BF7F7337DF79}" type="datetime1">
              <a:rPr lang="es-ES" smtClean="0"/>
              <a:t>28/11/15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2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FDAD-AB69-2F4A-8794-2660C6B500D7}" type="datetime1">
              <a:rPr lang="es-ES" smtClean="0"/>
              <a:t>28/11/15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0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E7D6-B756-1544-8440-1D75E87BED26}" type="datetime1">
              <a:rPr lang="es-ES" smtClean="0"/>
              <a:t>28/11/15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araceli.lgg@gmail.com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5D4D-7E57-204C-BFF8-AEF4081A3AC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75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raceli.lgg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-social.es/Internet_1/Masinformacion/TramitesyGestiones/PensiondeIncapacida45982/ssNODELINK/28703%2328704" TargetMode="External"/><Relationship Id="rId4" Type="http://schemas.openxmlformats.org/officeDocument/2006/relationships/hyperlink" Target="http://www.seg-social.es/Internet_1/Masinformacion/TramitesyGestiones/PensiondeIncapacida45982/ssNODELINK/28732%2328733" TargetMode="External"/><Relationship Id="rId5" Type="http://schemas.openxmlformats.org/officeDocument/2006/relationships/hyperlink" Target="http://www.seg-social.es/Internet_1/Masinformacion/TramitesyGestiones/PensiondeIncapacida45982/ssNODELINK/3190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g-social.es/Internet_1/Masinformacion/TramitesyGestiones/PensiondeIncapacida45982/ssNODELINK/35615%2335616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50554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 smtClean="0"/>
              <a:t>LA INCAPACIDAD PERMANENTE EN EL PACIENTE ONCOLÓGICO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9078" y="3795438"/>
            <a:ext cx="6400800" cy="1752600"/>
          </a:xfrm>
        </p:spPr>
        <p:txBody>
          <a:bodyPr>
            <a:normAutofit lnSpcReduction="10000"/>
          </a:bodyPr>
          <a:lstStyle/>
          <a:p>
            <a:endParaRPr lang="es-ES" b="1" dirty="0" smtClean="0"/>
          </a:p>
          <a:p>
            <a:r>
              <a:rPr lang="es-ES" b="1" dirty="0" err="1" smtClean="0"/>
              <a:t>Dtra</a:t>
            </a:r>
            <a:r>
              <a:rPr lang="es-ES" b="1" dirty="0" smtClean="0"/>
              <a:t>. Araceli López-Guillén García</a:t>
            </a:r>
          </a:p>
          <a:p>
            <a:r>
              <a:rPr lang="es-ES" sz="2000" dirty="0">
                <a:solidFill>
                  <a:srgbClr val="000000"/>
                </a:solidFill>
                <a:hlinkClick r:id="rId2"/>
              </a:rPr>
              <a:t>a</a:t>
            </a:r>
            <a:r>
              <a:rPr lang="es-ES" sz="2000" dirty="0" smtClean="0">
                <a:solidFill>
                  <a:srgbClr val="000000"/>
                </a:solidFill>
                <a:hlinkClick r:id="rId2"/>
              </a:rPr>
              <a:t>raceli.lgg@gmail.com</a:t>
            </a:r>
            <a:endParaRPr lang="es-ES" sz="2000" dirty="0" smtClean="0">
              <a:solidFill>
                <a:srgbClr val="000000"/>
              </a:solidFill>
            </a:endParaRPr>
          </a:p>
          <a:p>
            <a:r>
              <a:rPr lang="es-ES" sz="2000" dirty="0" err="1" smtClean="0">
                <a:solidFill>
                  <a:srgbClr val="000000"/>
                </a:solidFill>
              </a:rPr>
              <a:t>www.apromess.es</a:t>
            </a:r>
            <a:endParaRPr lang="es-ES" sz="2000" dirty="0" smtClean="0">
              <a:solidFill>
                <a:srgbClr val="000000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72847" y="5215263"/>
            <a:ext cx="8874827" cy="1431070"/>
            <a:chOff x="72847" y="5215263"/>
            <a:chExt cx="8874827" cy="1431070"/>
          </a:xfrm>
        </p:grpSpPr>
        <p:pic>
          <p:nvPicPr>
            <p:cNvPr id="7" name="Imagen 6" descr="Captura de pantalla 2015-10-02 a las 11.23.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677" y="5215263"/>
              <a:ext cx="1396997" cy="1431070"/>
            </a:xfrm>
            <a:prstGeom prst="rect">
              <a:avLst/>
            </a:prstGeom>
          </p:spPr>
        </p:pic>
        <p:pic>
          <p:nvPicPr>
            <p:cNvPr id="9" name="Imagen 8" descr="Captura de pantalla 2015-10-02 a las 11.31.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7" y="5683502"/>
              <a:ext cx="2619544" cy="838631"/>
            </a:xfrm>
            <a:prstGeom prst="rect">
              <a:avLst/>
            </a:prstGeom>
          </p:spPr>
        </p:pic>
      </p:grpSp>
      <p:pic>
        <p:nvPicPr>
          <p:cNvPr id="6" name="Imagen 5" descr="Captura de pantalla 2015-11-28 a las 14.13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45558"/>
            <a:ext cx="4771056" cy="19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Tiempos legales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94201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 txBox="1">
            <a:spLocks/>
          </p:cNvSpPr>
          <p:nvPr/>
        </p:nvSpPr>
        <p:spPr>
          <a:xfrm>
            <a:off x="457200" y="0"/>
            <a:ext cx="82296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smtClean="0"/>
              <a:t>DURACI</a:t>
            </a:r>
            <a:r>
              <a:rPr lang="es-ES" sz="4000" smtClean="0"/>
              <a:t>ÓN DE LA INCAPACIDAD TEMPORAL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COMO SOLICITAR UNA INCAPACIDAD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" name="Marcador de contenido 1" descr="Captura de pantalla 2015-10-02 a las 18.28.5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2" r="-205"/>
          <a:stretch/>
        </p:blipFill>
        <p:spPr>
          <a:xfrm>
            <a:off x="1388538" y="1404268"/>
            <a:ext cx="6519333" cy="4992824"/>
          </a:xfrm>
        </p:spPr>
      </p:pic>
    </p:spTree>
    <p:extLst>
      <p:ext uri="{BB962C8B-B14F-4D97-AF65-F5344CB8AC3E}">
        <p14:creationId xmlns:p14="http://schemas.microsoft.com/office/powerpoint/2010/main" val="179789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187" y="954529"/>
            <a:ext cx="8913813" cy="914400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QUIEN DETERMINA EL GRADO DE INCAPACIDAD</a:t>
            </a:r>
            <a:endParaRPr lang="es-ES" sz="40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378597"/>
            <a:ext cx="8229600" cy="1143000"/>
          </a:xfrm>
          <a:prstGeom prst="rect">
            <a:avLst/>
          </a:prstGeom>
          <a:solidFill>
            <a:srgbClr val="FCD5B5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LOS EQUIPOS DE VALORACION DE INCAPACIDADES (EVI)</a:t>
            </a:r>
            <a:endParaRPr lang="es-ES" dirty="0"/>
          </a:p>
        </p:txBody>
      </p:sp>
      <p:pic>
        <p:nvPicPr>
          <p:cNvPr id="5" name="Imagen 4" descr="Captura de pantalla 2015-10-02 a las 20.4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49" y="3715983"/>
            <a:ext cx="2393151" cy="29848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36823" y="4033568"/>
            <a:ext cx="3212189" cy="14005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INFORME MÉDICO DE SINTESIS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4661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05197496"/>
              </p:ext>
            </p:extLst>
          </p:nvPr>
        </p:nvGraphicFramePr>
        <p:xfrm>
          <a:off x="3513662" y="2810932"/>
          <a:ext cx="3479805" cy="239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256270"/>
              </p:ext>
            </p:extLst>
          </p:nvPr>
        </p:nvGraphicFramePr>
        <p:xfrm>
          <a:off x="553263" y="11043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6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20" y="3900929"/>
            <a:ext cx="8913813" cy="9144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GRADOS DE INCAPACIDAD</a:t>
            </a:r>
            <a:endParaRPr lang="es-ES" dirty="0"/>
          </a:p>
        </p:txBody>
      </p:sp>
      <p:grpSp>
        <p:nvGrpSpPr>
          <p:cNvPr id="8" name="Agrupar 7"/>
          <p:cNvGrpSpPr/>
          <p:nvPr/>
        </p:nvGrpSpPr>
        <p:grpSpPr>
          <a:xfrm>
            <a:off x="72847" y="5215263"/>
            <a:ext cx="8874827" cy="1431070"/>
            <a:chOff x="72847" y="5215263"/>
            <a:chExt cx="8874827" cy="1431070"/>
          </a:xfrm>
        </p:grpSpPr>
        <p:pic>
          <p:nvPicPr>
            <p:cNvPr id="9" name="Imagen 8" descr="Captura de pantalla 2015-10-02 a las 11.23.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677" y="5215263"/>
              <a:ext cx="1396997" cy="1431070"/>
            </a:xfrm>
            <a:prstGeom prst="rect">
              <a:avLst/>
            </a:prstGeom>
          </p:spPr>
        </p:pic>
        <p:pic>
          <p:nvPicPr>
            <p:cNvPr id="10" name="Imagen 9" descr="Captura de pantalla 2015-10-02 a las 11.27.0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5458" y="5649636"/>
              <a:ext cx="4947921" cy="906363"/>
            </a:xfrm>
            <a:prstGeom prst="rect">
              <a:avLst/>
            </a:prstGeom>
          </p:spPr>
        </p:pic>
        <p:pic>
          <p:nvPicPr>
            <p:cNvPr id="11" name="Imagen 10" descr="Captura de pantalla 2015-10-02 a las 11.31.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7" y="5683502"/>
              <a:ext cx="2619544" cy="838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15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634066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067" y="274638"/>
            <a:ext cx="8754533" cy="1143000"/>
          </a:xfrm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GRADOS DE INCAPACIDAD PERMANENTE (IP)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626533" y="1989659"/>
            <a:ext cx="7501471" cy="4512741"/>
            <a:chOff x="467544" y="908720"/>
            <a:chExt cx="8425631" cy="5256585"/>
          </a:xfrm>
        </p:grpSpPr>
        <p:graphicFrame>
          <p:nvGraphicFramePr>
            <p:cNvPr id="10" name="4 Diagrama"/>
            <p:cNvGraphicFramePr/>
            <p:nvPr>
              <p:extLst>
                <p:ext uri="{D42A27DB-BD31-4B8C-83A1-F6EECF244321}">
                  <p14:modId xmlns:p14="http://schemas.microsoft.com/office/powerpoint/2010/main" val="3698253013"/>
                </p:ext>
              </p:extLst>
            </p:nvPr>
          </p:nvGraphicFramePr>
          <p:xfrm>
            <a:off x="2339752" y="90872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5 Rectángulo"/>
            <p:cNvSpPr/>
            <p:nvPr/>
          </p:nvSpPr>
          <p:spPr>
            <a:xfrm rot="1634343">
              <a:off x="2299806" y="1003988"/>
              <a:ext cx="1328738" cy="36085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/>
                <a:t>PERDIDA DE LA CAPACIDAD LABORAL</a:t>
              </a:r>
            </a:p>
          </p:txBody>
        </p:sp>
        <p:sp>
          <p:nvSpPr>
            <p:cNvPr id="12" name="6 Rectángulo redondeado"/>
            <p:cNvSpPr/>
            <p:nvPr/>
          </p:nvSpPr>
          <p:spPr>
            <a:xfrm>
              <a:off x="467544" y="4869161"/>
              <a:ext cx="8424862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COMPLEMENTO DE GRAN INVALIDEZ</a:t>
              </a:r>
            </a:p>
          </p:txBody>
        </p:sp>
        <p:sp>
          <p:nvSpPr>
            <p:cNvPr id="13" name="7 Conector"/>
            <p:cNvSpPr/>
            <p:nvPr/>
          </p:nvSpPr>
          <p:spPr>
            <a:xfrm>
              <a:off x="6659563" y="4005263"/>
              <a:ext cx="2233612" cy="1223962"/>
            </a:xfrm>
            <a:prstGeom prst="flowChartConnector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dirty="0"/>
                <a:t>DEPENDENCIA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59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7705"/>
            <a:ext cx="8229600" cy="1143000"/>
          </a:xfrm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s-ES" sz="4000" dirty="0" smtClean="0"/>
              <a:t>IP PARCIAL </a:t>
            </a:r>
            <a:br>
              <a:rPr lang="es-ES" sz="4000" dirty="0" smtClean="0"/>
            </a:br>
            <a:r>
              <a:rPr lang="es-ES" sz="4000" dirty="0" smtClean="0"/>
              <a:t>PARA LA PROFESIÓN HABITUAL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Aquella que, sin alcanzar el grado de total, ocasiona al trabajador una disminución no inferior al 33% en su rendimiento normal para dicha profesión, sin impedirle la realización de las tareas fundamentales de la misma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s-ES" sz="4000" dirty="0" smtClean="0">
                <a:latin typeface="+mn-lt"/>
              </a:rPr>
              <a:t>IPTOTAL</a:t>
            </a:r>
            <a:br>
              <a:rPr lang="es-ES" sz="4000" dirty="0" smtClean="0">
                <a:latin typeface="+mn-lt"/>
              </a:rPr>
            </a:br>
            <a:r>
              <a:rPr lang="es-ES" sz="4000" dirty="0" smtClean="0">
                <a:latin typeface="+mn-lt"/>
              </a:rPr>
              <a:t> PARA LA PROFESIÓN HABITUAL</a:t>
            </a:r>
            <a:endParaRPr lang="es-ES" sz="40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que inhabilita al trabajador para la realización de todas o de las fundamentales tareas de dicha profesión, siempre que pueda dedicarse a otra distinta.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7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s-ES" sz="4000" dirty="0" smtClean="0"/>
              <a:t>IP ABSOLUTA </a:t>
            </a:r>
            <a:br>
              <a:rPr lang="es-ES" sz="4000" dirty="0" smtClean="0"/>
            </a:br>
            <a:r>
              <a:rPr lang="es-ES" sz="4000" dirty="0" smtClean="0"/>
              <a:t>PARA TODO TRABAJO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que inhabilita por completo al trabajador para toda profesión u oficio.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48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dirty="0" smtClean="0">
                <a:latin typeface="+mn-lt"/>
              </a:rPr>
              <a:t>GRAN INVALIDEZ </a:t>
            </a:r>
            <a:endParaRPr lang="es-ES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La situación del trabajador afecto de incapacidad permanente y que, por consecuencia de pérdidas anatómicas o funcionales,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necesite la asistencia de otra persona para los actos más esenciales de la vida</a:t>
            </a:r>
            <a:r>
              <a:rPr lang="es-ES" dirty="0" smtClean="0"/>
              <a:t>, tales como vestirse, desplazarse, comer o análogos.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631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DISCAPACIDAD/INCAPACIDAD</a:t>
            </a:r>
            <a:br>
              <a:rPr lang="es-ES" b="1" dirty="0" smtClean="0"/>
            </a:br>
            <a:r>
              <a:rPr lang="es-ES" sz="3600" dirty="0" smtClean="0"/>
              <a:t>Minusvalía/Pensión</a:t>
            </a:r>
            <a:endParaRPr lang="es-ES" sz="3600" dirty="0"/>
          </a:p>
        </p:txBody>
      </p:sp>
      <p:graphicFrame>
        <p:nvGraphicFramePr>
          <p:cNvPr id="1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445730"/>
              </p:ext>
            </p:extLst>
          </p:nvPr>
        </p:nvGraphicFramePr>
        <p:xfrm>
          <a:off x="457200" y="1600200"/>
          <a:ext cx="8534400" cy="508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6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s-ES" sz="4000" dirty="0" smtClean="0">
                <a:latin typeface="+mn-lt"/>
              </a:rPr>
              <a:t>LESIÓN PERMANENTE NO INVALIDANTE </a:t>
            </a:r>
            <a:endParaRPr lang="es-ES" sz="40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Toda lesión, mutilación o deformidad:</a:t>
            </a:r>
          </a:p>
          <a:p>
            <a:pPr lvl="1"/>
            <a:r>
              <a:rPr lang="es-ES" sz="2400" dirty="0" smtClean="0"/>
              <a:t>Causada por accidente de trabajo o enfermedad profesional.</a:t>
            </a:r>
          </a:p>
          <a:p>
            <a:pPr lvl="1"/>
            <a:r>
              <a:rPr lang="es-ES" sz="2400" dirty="0" smtClean="0"/>
              <a:t>De carácter definitivo.</a:t>
            </a:r>
          </a:p>
          <a:p>
            <a:pPr lvl="1"/>
            <a:r>
              <a:rPr lang="es-ES" sz="2400" dirty="0" smtClean="0"/>
              <a:t>Que no constituya incapacidad permanente.</a:t>
            </a:r>
          </a:p>
          <a:p>
            <a:pPr lvl="1"/>
            <a:r>
              <a:rPr lang="es-ES" sz="2400" dirty="0" smtClean="0"/>
              <a:t>Que altere o disminuya la integridad física del trabajador.</a:t>
            </a:r>
          </a:p>
          <a:p>
            <a:pPr lvl="1"/>
            <a:r>
              <a:rPr lang="es-ES" sz="2400" dirty="0" smtClean="0"/>
              <a:t>Que esté catalogada en el baremo establecido al efecto.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8495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dirty="0" smtClean="0">
                <a:latin typeface="+mn-lt"/>
              </a:rPr>
              <a:t>CONTROVERSIA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No Hay Paralelismo Disfunción/Discapacidad Laboral. </a:t>
            </a:r>
          </a:p>
          <a:p>
            <a:pPr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9CA2D-EDC3-44CC-8604-F8114EBE5DA5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17" name="3 Marcador de contenido" descr="manos-al-pia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70337" y="2343869"/>
            <a:ext cx="4716463" cy="40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dirty="0" smtClean="0">
                <a:latin typeface="+mn-lt"/>
              </a:rPr>
              <a:t>CONTROVERSIA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No Toda Disfunción Causa Discapacidad Profesional.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9CA2D-EDC3-44CC-8604-F8114EBE5DA5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5" name="Picture 9" descr="H:\Josemanuel\Mis documentos\imágenes para ppt\silla de rueda trabajado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3" y="2486025"/>
            <a:ext cx="25733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89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20" y="3900929"/>
            <a:ext cx="8913813" cy="914400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/>
              <a:t>QUÉ Y COMO SE VALORA</a:t>
            </a:r>
            <a:endParaRPr lang="es-ES" b="1" dirty="0"/>
          </a:p>
        </p:txBody>
      </p:sp>
      <p:grpSp>
        <p:nvGrpSpPr>
          <p:cNvPr id="8" name="Agrupar 7"/>
          <p:cNvGrpSpPr/>
          <p:nvPr/>
        </p:nvGrpSpPr>
        <p:grpSpPr>
          <a:xfrm>
            <a:off x="72847" y="5215263"/>
            <a:ext cx="8874827" cy="1431070"/>
            <a:chOff x="72847" y="5215263"/>
            <a:chExt cx="8874827" cy="1431070"/>
          </a:xfrm>
        </p:grpSpPr>
        <p:pic>
          <p:nvPicPr>
            <p:cNvPr id="9" name="Imagen 8" descr="Captura de pantalla 2015-10-02 a las 11.23.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677" y="5215263"/>
              <a:ext cx="1396997" cy="1431070"/>
            </a:xfrm>
            <a:prstGeom prst="rect">
              <a:avLst/>
            </a:prstGeom>
          </p:spPr>
        </p:pic>
        <p:pic>
          <p:nvPicPr>
            <p:cNvPr id="10" name="Imagen 9" descr="Captura de pantalla 2015-10-02 a las 11.27.0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5458" y="5649636"/>
              <a:ext cx="4947921" cy="906363"/>
            </a:xfrm>
            <a:prstGeom prst="rect">
              <a:avLst/>
            </a:prstGeom>
          </p:spPr>
        </p:pic>
        <p:pic>
          <p:nvPicPr>
            <p:cNvPr id="11" name="Imagen 10" descr="Captura de pantalla 2015-10-02 a las 11.31.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7" y="5683502"/>
              <a:ext cx="2619544" cy="838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7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OBJETO DE LA VALORACION</a:t>
            </a:r>
            <a:endParaRPr lang="es-ES" dirty="0"/>
          </a:p>
        </p:txBody>
      </p:sp>
      <p:graphicFrame>
        <p:nvGraphicFramePr>
          <p:cNvPr id="12" name="3 Marcador de contenido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8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13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851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LA INCAPACIDAD PERMANENTE EN EL PACIENTE ONCOLÓGICO</a:t>
            </a:r>
            <a:endParaRPr lang="es-ES" b="1" dirty="0"/>
          </a:p>
        </p:txBody>
      </p:sp>
      <p:grpSp>
        <p:nvGrpSpPr>
          <p:cNvPr id="8" name="Agrupar 7"/>
          <p:cNvGrpSpPr/>
          <p:nvPr/>
        </p:nvGrpSpPr>
        <p:grpSpPr>
          <a:xfrm>
            <a:off x="72847" y="5835898"/>
            <a:ext cx="8874827" cy="962831"/>
            <a:chOff x="72847" y="5215263"/>
            <a:chExt cx="8874827" cy="1431070"/>
          </a:xfrm>
        </p:grpSpPr>
        <p:pic>
          <p:nvPicPr>
            <p:cNvPr id="9" name="Imagen 8" descr="Captura de pantalla 2015-10-02 a las 11.23.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677" y="5215263"/>
              <a:ext cx="1396997" cy="1431070"/>
            </a:xfrm>
            <a:prstGeom prst="rect">
              <a:avLst/>
            </a:prstGeom>
          </p:spPr>
        </p:pic>
        <p:pic>
          <p:nvPicPr>
            <p:cNvPr id="10" name="Imagen 9" descr="Captura de pantalla 2015-10-02 a las 11.27.0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5458" y="5649636"/>
              <a:ext cx="4947921" cy="906363"/>
            </a:xfrm>
            <a:prstGeom prst="rect">
              <a:avLst/>
            </a:prstGeom>
          </p:spPr>
        </p:pic>
        <p:pic>
          <p:nvPicPr>
            <p:cNvPr id="11" name="Imagen 10" descr="Captura de pantalla 2015-10-02 a las 11.31.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7" y="5683502"/>
              <a:ext cx="2619544" cy="838631"/>
            </a:xfrm>
            <a:prstGeom prst="rect">
              <a:avLst/>
            </a:prstGeom>
          </p:spPr>
        </p:pic>
      </p:grpSp>
      <p:pic>
        <p:nvPicPr>
          <p:cNvPr id="12" name="Imagen 11" descr="Captura de pantalla 2015-09-25 a las 20.10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74" y="2078838"/>
            <a:ext cx="5899100" cy="33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VALORACION DEL PACIENTE ONCOLÓGICO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</a:t>
            </a:r>
            <a:r>
              <a:rPr lang="es-ES" dirty="0" smtClean="0"/>
              <a:t>ecuelas </a:t>
            </a:r>
            <a:r>
              <a:rPr lang="es-ES" dirty="0"/>
              <a:t>derivadas de los </a:t>
            </a:r>
            <a:r>
              <a:rPr lang="es-ES" dirty="0" smtClean="0"/>
              <a:t>principales tratamientos </a:t>
            </a:r>
            <a:r>
              <a:rPr lang="es-ES" dirty="0"/>
              <a:t>oncológicos: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CIRUGÍA</a:t>
            </a:r>
            <a:r>
              <a:rPr lang="es-ES" dirty="0"/>
              <a:t>: Amputaciones, </a:t>
            </a:r>
            <a:r>
              <a:rPr lang="es-ES" dirty="0" err="1"/>
              <a:t>linfedemas</a:t>
            </a:r>
            <a:r>
              <a:rPr lang="es-ES" dirty="0"/>
              <a:t>, estomas ORL, </a:t>
            </a:r>
            <a:r>
              <a:rPr lang="es-ES" dirty="0" smtClean="0"/>
              <a:t>digestivos ,urinarios , resecciones quirúrgicas </a:t>
            </a:r>
            <a:r>
              <a:rPr lang="es-ES" dirty="0"/>
              <a:t>de todo o parte de </a:t>
            </a:r>
            <a:r>
              <a:rPr lang="es-ES" dirty="0" smtClean="0"/>
              <a:t>un </a:t>
            </a:r>
            <a:r>
              <a:rPr lang="es-ES" dirty="0" err="1" smtClean="0"/>
              <a:t>órgano,hipotiroidismo</a:t>
            </a:r>
            <a:r>
              <a:rPr lang="es-ES" dirty="0"/>
              <a:t>, </a:t>
            </a:r>
            <a:r>
              <a:rPr lang="es-ES" dirty="0" err="1"/>
              <a:t>hipogonadismo</a:t>
            </a:r>
            <a:r>
              <a:rPr lang="es-ES" dirty="0"/>
              <a:t>,.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7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VALORACION DEL PACIENTE ONCOLÓGICO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• </a:t>
            </a:r>
            <a:r>
              <a:rPr lang="es-ES" dirty="0"/>
              <a:t>QUIMIOTERAPIA Y TERAPIAS ANTIDIANA: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smtClean="0"/>
              <a:t>toxicidad </a:t>
            </a:r>
            <a:r>
              <a:rPr lang="es-ES" dirty="0"/>
              <a:t>inmediata </a:t>
            </a:r>
            <a:r>
              <a:rPr lang="es-ES" dirty="0" smtClean="0"/>
              <a:t>(nauseas</a:t>
            </a:r>
            <a:r>
              <a:rPr lang="es-ES" dirty="0"/>
              <a:t>, vómitos, </a:t>
            </a:r>
            <a:r>
              <a:rPr lang="es-ES" dirty="0" smtClean="0"/>
              <a:t>		anafilaxia</a:t>
            </a:r>
            <a:r>
              <a:rPr lang="es-ES" dirty="0"/>
              <a:t>, flebitis),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smtClean="0"/>
              <a:t>precoz ( </a:t>
            </a:r>
            <a:r>
              <a:rPr lang="es-ES" dirty="0"/>
              <a:t>alteraciones metabólicas</a:t>
            </a:r>
            <a:r>
              <a:rPr lang="es-ES" dirty="0" smtClean="0"/>
              <a:t>, 		hematológicas,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alopecia </a:t>
            </a:r>
            <a:r>
              <a:rPr lang="es-ES" dirty="0"/>
              <a:t>y cutáneo-mucosas)</a:t>
            </a:r>
            <a:r>
              <a:rPr lang="es-ES" dirty="0" smtClean="0"/>
              <a:t>,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</a:t>
            </a:r>
            <a:r>
              <a:rPr lang="es-ES" dirty="0" smtClean="0"/>
              <a:t> </a:t>
            </a:r>
            <a:r>
              <a:rPr lang="es-ES" dirty="0" err="1" smtClean="0"/>
              <a:t>retardadaS</a:t>
            </a:r>
            <a:r>
              <a:rPr lang="es-ES" dirty="0" smtClean="0"/>
              <a:t> (alteraciones</a:t>
            </a:r>
            <a:r>
              <a:rPr lang="es-ES" dirty="0"/>
              <a:t> </a:t>
            </a:r>
            <a:r>
              <a:rPr lang="es-ES" dirty="0" smtClean="0"/>
              <a:t>cardiovasculares,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pulmonares </a:t>
            </a:r>
            <a:r>
              <a:rPr lang="es-ES" dirty="0"/>
              <a:t>y neurológicas),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VALORACION DEL PACIENTE ONCOLÓGICO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• </a:t>
            </a:r>
            <a:r>
              <a:rPr lang="es-ES" dirty="0"/>
              <a:t>RADIOTERAPIA: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F</a:t>
            </a:r>
            <a:r>
              <a:rPr lang="es-ES" dirty="0" smtClean="0"/>
              <a:t>ibrosis</a:t>
            </a:r>
            <a:r>
              <a:rPr lang="es-ES" dirty="0"/>
              <a:t>/necrosis cutáneas</a:t>
            </a:r>
            <a:r>
              <a:rPr lang="es-ES" dirty="0" smtClean="0"/>
              <a:t>, </a:t>
            </a:r>
            <a:r>
              <a:rPr lang="es-ES" dirty="0"/>
              <a:t> </a:t>
            </a:r>
            <a:r>
              <a:rPr lang="es-ES" dirty="0" smtClean="0"/>
              <a:t>ulceración </a:t>
            </a:r>
            <a:r>
              <a:rPr lang="es-ES" dirty="0"/>
              <a:t>cutánea, </a:t>
            </a:r>
            <a:r>
              <a:rPr lang="es-ES" dirty="0" err="1"/>
              <a:t>plexopatías</a:t>
            </a:r>
            <a:r>
              <a:rPr lang="es-ES" dirty="0" smtClean="0"/>
              <a:t>, </a:t>
            </a:r>
            <a:r>
              <a:rPr lang="es-ES" dirty="0" err="1" smtClean="0"/>
              <a:t>mielopatías</a:t>
            </a:r>
            <a:r>
              <a:rPr lang="es-ES" dirty="0"/>
              <a:t>, necrosis y </a:t>
            </a:r>
            <a:r>
              <a:rPr lang="es-ES" dirty="0" smtClean="0"/>
              <a:t>fracturas óseas</a:t>
            </a:r>
            <a:r>
              <a:rPr lang="es-ES" dirty="0"/>
              <a:t>, estenosis intestinales, fibrosis y embolias pulmonares</a:t>
            </a:r>
            <a:r>
              <a:rPr lang="es-ES" dirty="0" smtClean="0"/>
              <a:t>, trastornos </a:t>
            </a:r>
            <a:r>
              <a:rPr lang="es-ES" dirty="0"/>
              <a:t>urinarios y rectales, lesiones cardíacas, del cristalino, </a:t>
            </a:r>
            <a:r>
              <a:rPr lang="es-ES" dirty="0" err="1"/>
              <a:t>etc</a:t>
            </a: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0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CONCEPTO DE DISCAPACIDAD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00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</a:p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La discapacidad está definida como el resultado de una compleja </a:t>
            </a:r>
            <a:r>
              <a:rPr lang="es-ES" dirty="0" err="1"/>
              <a:t>relación</a:t>
            </a:r>
            <a:r>
              <a:rPr lang="es-ES" dirty="0"/>
              <a:t> </a:t>
            </a:r>
            <a:r>
              <a:rPr lang="es-ES" dirty="0" smtClean="0"/>
              <a:t>entre: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/>
              <a:t>la </a:t>
            </a:r>
            <a:r>
              <a:rPr lang="es-ES" dirty="0" err="1"/>
              <a:t>condición</a:t>
            </a:r>
            <a:r>
              <a:rPr lang="es-ES" dirty="0"/>
              <a:t> de salud de una </a:t>
            </a:r>
            <a:r>
              <a:rPr lang="es-ES" dirty="0" smtClean="0"/>
              <a:t>persona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smtClean="0"/>
              <a:t>sus </a:t>
            </a:r>
            <a:r>
              <a:rPr lang="es-ES" dirty="0"/>
              <a:t>factores personales,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smtClean="0"/>
              <a:t>y </a:t>
            </a:r>
            <a:r>
              <a:rPr lang="es-ES" dirty="0"/>
              <a:t>los factores externos que representan las </a:t>
            </a:r>
            <a:r>
              <a:rPr lang="es-ES" dirty="0" smtClean="0"/>
              <a:t>	circunstancias </a:t>
            </a:r>
            <a:r>
              <a:rPr lang="es-ES" dirty="0"/>
              <a:t>en las que vive esa persona.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7" name="Imagen 6" descr="Captura de pantalla 2015-11-25 a las 21.3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03" y="5129596"/>
            <a:ext cx="5180977" cy="16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VALORACION DEL PACIENTE ONCOLÓGICO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• TERAPIA INMUNOLÓGICA Y HORMONAL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Astenia, abulia, </a:t>
            </a:r>
            <a:r>
              <a:rPr lang="es-ES" dirty="0"/>
              <a:t>s</a:t>
            </a:r>
            <a:r>
              <a:rPr lang="es-ES" dirty="0" smtClean="0"/>
              <a:t>intomatolog</a:t>
            </a:r>
            <a:r>
              <a:rPr lang="es-ES" dirty="0" smtClean="0"/>
              <a:t>ía compatible con </a:t>
            </a:r>
            <a:r>
              <a:rPr lang="es-ES" dirty="0" err="1" smtClean="0"/>
              <a:t>distimia</a:t>
            </a:r>
            <a:r>
              <a:rPr lang="es-ES" dirty="0" smtClean="0"/>
              <a:t>, DOLORES MUSCULARES…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4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0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CRITERIOS DE INCLUSIÓN:</a:t>
            </a:r>
          </a:p>
          <a:p>
            <a:pPr marL="0" indent="0">
              <a:buNone/>
            </a:pPr>
            <a:r>
              <a:rPr lang="es-ES" dirty="0"/>
              <a:t>Se trata de tumores curados o en remisión completa y sin secuelas.</a:t>
            </a:r>
          </a:p>
          <a:p>
            <a:pPr marL="0" indent="0">
              <a:buNone/>
            </a:pPr>
            <a:r>
              <a:rPr lang="es-ES" dirty="0"/>
              <a:t>Clínica: No hay síntomas ni signos o estos son esporádicos.</a:t>
            </a:r>
          </a:p>
          <a:p>
            <a:pPr marL="0" indent="0">
              <a:buNone/>
            </a:pPr>
            <a:r>
              <a:rPr lang="es-ES" dirty="0"/>
              <a:t>Exploración y pruebas complementarias: Dentro de la normalidad.</a:t>
            </a:r>
          </a:p>
          <a:p>
            <a:pPr marL="0" indent="0">
              <a:buNone/>
            </a:pPr>
            <a:r>
              <a:rPr lang="es-ES" dirty="0"/>
              <a:t>Tratamiento: No sigue tratamiento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0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No </a:t>
            </a:r>
            <a:r>
              <a:rPr lang="es-ES" dirty="0" smtClean="0"/>
              <a:t>se describen limitaciones para este grupo. </a:t>
            </a:r>
          </a:p>
          <a:p>
            <a:pPr marL="0" indent="0">
              <a:buNone/>
            </a:pPr>
            <a:r>
              <a:rPr lang="es-ES" dirty="0" smtClean="0"/>
              <a:t>No hay síntomas. </a:t>
            </a:r>
            <a:r>
              <a:rPr lang="es-ES" dirty="0" err="1" smtClean="0"/>
              <a:t>Karnofsky</a:t>
            </a:r>
            <a:r>
              <a:rPr lang="es-ES" dirty="0" smtClean="0"/>
              <a:t> del 100%.</a:t>
            </a:r>
          </a:p>
          <a:p>
            <a:pPr marL="0" indent="0">
              <a:buNone/>
            </a:pPr>
            <a:r>
              <a:rPr lang="es-ES" dirty="0" smtClean="0"/>
              <a:t>No hay evidencia de enfermedad.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Se </a:t>
            </a:r>
            <a:r>
              <a:rPr lang="es-ES" dirty="0" smtClean="0"/>
              <a:t>corresponde con tumores curados o en  remisión completa y sin secuelas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2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1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6233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 smtClean="0"/>
              <a:t>Se </a:t>
            </a:r>
            <a:r>
              <a:rPr lang="es-ES" sz="2800" dirty="0"/>
              <a:t>trata de tumores </a:t>
            </a:r>
            <a:r>
              <a:rPr lang="es-ES" sz="2800" u="sng" dirty="0"/>
              <a:t>curados o en remisión completa </a:t>
            </a:r>
            <a:r>
              <a:rPr lang="es-ES" sz="2800" dirty="0"/>
              <a:t>con secuelas leves </a:t>
            </a:r>
            <a:r>
              <a:rPr lang="es-ES" sz="2800" dirty="0" smtClean="0"/>
              <a:t>secundarias al </a:t>
            </a:r>
            <a:r>
              <a:rPr lang="es-ES" sz="2800" dirty="0"/>
              <a:t>tratamiento. Se incluye el cáncer de origen profesional que no cumpla criterios </a:t>
            </a:r>
            <a:r>
              <a:rPr lang="es-ES" sz="2800" dirty="0" smtClean="0"/>
              <a:t>para incluirse </a:t>
            </a:r>
            <a:r>
              <a:rPr lang="es-ES" sz="2800" dirty="0"/>
              <a:t>en los grados </a:t>
            </a:r>
            <a:r>
              <a:rPr lang="es-ES" sz="2800" dirty="0" smtClean="0"/>
              <a:t>siguientes. Clínica</a:t>
            </a:r>
            <a:r>
              <a:rPr lang="es-ES" sz="2800" dirty="0"/>
              <a:t>: Presentan síntomas leves esporádicos o compensados con </a:t>
            </a:r>
            <a:r>
              <a:rPr lang="es-ES" sz="2800" dirty="0" smtClean="0"/>
              <a:t>tratamiento. </a:t>
            </a:r>
            <a:endParaRPr lang="es-ES" sz="2800" dirty="0" smtClean="0"/>
          </a:p>
          <a:p>
            <a:pPr marL="0" indent="0" algn="just">
              <a:buNone/>
            </a:pPr>
            <a:r>
              <a:rPr lang="es-ES" sz="2800" dirty="0" smtClean="0"/>
              <a:t>Exploración </a:t>
            </a:r>
            <a:r>
              <a:rPr lang="es-ES" sz="2800" dirty="0"/>
              <a:t>y pruebas complementarias: Levemente alteradas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1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6233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 smtClean="0"/>
              <a:t>ORIENTACIONES </a:t>
            </a:r>
            <a:r>
              <a:rPr lang="es-ES" sz="2000" dirty="0"/>
              <a:t>PARA LAS LIMITACIONES ORGÁNICAS Y FUNCIONALES:</a:t>
            </a:r>
          </a:p>
          <a:p>
            <a:pPr marL="0" indent="0" algn="just">
              <a:buNone/>
            </a:pPr>
            <a:r>
              <a:rPr lang="es-ES" sz="2000" dirty="0"/>
              <a:t>Limitación </a:t>
            </a:r>
            <a:r>
              <a:rPr lang="es-ES" sz="2000" dirty="0" smtClean="0"/>
              <a:t>leve como disnea </a:t>
            </a:r>
            <a:r>
              <a:rPr lang="es-ES" sz="2000" dirty="0"/>
              <a:t>leve, pruebas funcionales </a:t>
            </a:r>
            <a:r>
              <a:rPr lang="es-ES" sz="2000" dirty="0" smtClean="0"/>
              <a:t>respiratorias levemente </a:t>
            </a:r>
            <a:r>
              <a:rPr lang="es-ES" sz="2000" dirty="0"/>
              <a:t>alteradas, fracción de eyección del VI &gt; del 50%, pérdida de peso &lt; 10%</a:t>
            </a:r>
            <a:r>
              <a:rPr lang="es-ES" sz="2000" dirty="0" smtClean="0"/>
              <a:t>, discretas </a:t>
            </a:r>
            <a:r>
              <a:rPr lang="es-ES" sz="2000" dirty="0"/>
              <a:t>alteraciones gastrointestinales, leve alteración de la función renal y vesical</a:t>
            </a:r>
            <a:r>
              <a:rPr lang="es-ES" sz="2000" dirty="0" smtClean="0"/>
              <a:t>, leve </a:t>
            </a:r>
            <a:r>
              <a:rPr lang="es-ES" sz="2000" dirty="0"/>
              <a:t>alteración del sistema hematopoyético, </a:t>
            </a:r>
            <a:r>
              <a:rPr lang="es-ES" sz="2000" dirty="0" smtClean="0"/>
              <a:t>limitaciones ligeras </a:t>
            </a:r>
            <a:r>
              <a:rPr lang="es-ES" sz="2000" dirty="0"/>
              <a:t>de movilidad articular</a:t>
            </a:r>
            <a:r>
              <a:rPr lang="es-ES" sz="2000" dirty="0" smtClean="0"/>
              <a:t>, leve </a:t>
            </a:r>
            <a:r>
              <a:rPr lang="es-ES" sz="2000" dirty="0"/>
              <a:t>déficit sensitivo-motor, etc…),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u="sng" dirty="0" smtClean="0"/>
              <a:t>secuelas </a:t>
            </a:r>
            <a:r>
              <a:rPr lang="es-ES" sz="2000" u="sng" dirty="0"/>
              <a:t>que se controlan con tratamiento. </a:t>
            </a:r>
            <a:endParaRPr lang="es-ES" sz="2000" u="sng" dirty="0" smtClean="0"/>
          </a:p>
          <a:p>
            <a:pPr marL="0" indent="0" algn="just">
              <a:buNone/>
            </a:pPr>
            <a:r>
              <a:rPr lang="es-ES" sz="2000" dirty="0" smtClean="0"/>
              <a:t>Capaz </a:t>
            </a:r>
            <a:r>
              <a:rPr lang="es-ES" sz="2000" dirty="0" smtClean="0"/>
              <a:t>de </a:t>
            </a:r>
            <a:r>
              <a:rPr lang="es-ES" sz="2000" dirty="0"/>
              <a:t>mantener una actividad normal. </a:t>
            </a:r>
            <a:r>
              <a:rPr lang="es-ES" sz="2000" dirty="0" err="1"/>
              <a:t>Karnofsky</a:t>
            </a:r>
            <a:r>
              <a:rPr lang="es-ES" sz="2000" dirty="0"/>
              <a:t> del &gt;80%.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En </a:t>
            </a:r>
            <a:r>
              <a:rPr lang="es-ES" sz="2000" dirty="0"/>
              <a:t>la exploración y </a:t>
            </a:r>
            <a:r>
              <a:rPr lang="es-ES" sz="2000" dirty="0" smtClean="0"/>
              <a:t>pruebas complementarias </a:t>
            </a:r>
            <a:r>
              <a:rPr lang="es-ES" sz="2000" dirty="0"/>
              <a:t>no hay evidencia de enfermedad oncológica.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No </a:t>
            </a:r>
            <a:r>
              <a:rPr lang="es-ES" sz="2000" dirty="0"/>
              <a:t>se </a:t>
            </a:r>
            <a:r>
              <a:rPr lang="es-ES" sz="2000" dirty="0" smtClean="0"/>
              <a:t>requiere tratamiento </a:t>
            </a:r>
            <a:r>
              <a:rPr lang="es-ES" sz="2000" dirty="0"/>
              <a:t>oncológico.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Se </a:t>
            </a:r>
            <a:r>
              <a:rPr lang="es-ES" sz="2000" dirty="0"/>
              <a:t>corresponde con tumores curados o en </a:t>
            </a:r>
            <a:r>
              <a:rPr lang="es-ES" sz="2000" dirty="0" smtClean="0"/>
              <a:t>remisión </a:t>
            </a:r>
            <a:r>
              <a:rPr lang="es-ES" sz="2000" dirty="0" smtClean="0"/>
              <a:t>completa.</a:t>
            </a:r>
            <a:endParaRPr lang="es-ES" sz="2000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1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6233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/>
              <a:t>ORIENTACIONES </a:t>
            </a:r>
            <a:r>
              <a:rPr lang="es-ES" sz="2400" dirty="0"/>
              <a:t>PARA LA VALORACIÓN CLÍNICO-LABORAL:</a:t>
            </a:r>
          </a:p>
          <a:p>
            <a:pPr marL="0" indent="0" algn="just">
              <a:buNone/>
            </a:pPr>
            <a:r>
              <a:rPr lang="es-ES" sz="2400" dirty="0"/>
              <a:t>Limitación ligera, sólo para actividades de muy altos requerimientos físicos </a:t>
            </a:r>
            <a:r>
              <a:rPr lang="es-ES" sz="2400" dirty="0" smtClean="0"/>
              <a:t>o energéticos </a:t>
            </a:r>
            <a:r>
              <a:rPr lang="es-ES" sz="2400" dirty="0"/>
              <a:t>o circunstancias específicas de condiciones de trabajo, que </a:t>
            </a:r>
            <a:r>
              <a:rPr lang="es-ES" sz="2400" dirty="0" smtClean="0"/>
              <a:t>deben individualizarse </a:t>
            </a:r>
            <a:r>
              <a:rPr lang="es-ES" sz="2400" dirty="0"/>
              <a:t>en relación al proceso concreto, tipo de secuelas y análisis de </a:t>
            </a:r>
            <a:r>
              <a:rPr lang="es-ES" sz="2400" dirty="0" smtClean="0"/>
              <a:t>las tareas </a:t>
            </a:r>
            <a:r>
              <a:rPr lang="es-ES" sz="2400" dirty="0"/>
              <a:t>realizadas. Limitaciones para requerimientos muy específicos o </a:t>
            </a:r>
            <a:r>
              <a:rPr lang="es-ES" sz="2400" dirty="0" smtClean="0"/>
              <a:t>cargas físicas </a:t>
            </a:r>
            <a:r>
              <a:rPr lang="es-ES" sz="2400" dirty="0"/>
              <a:t>extenuantes.</a:t>
            </a:r>
            <a:endParaRPr lang="es-ES" sz="2400" dirty="0" smtClean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2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32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Se </a:t>
            </a:r>
            <a:r>
              <a:rPr lang="es-ES" sz="2400" dirty="0"/>
              <a:t>trata de tumores curados o en remisión completa con secuelas secundarias </a:t>
            </a:r>
            <a:r>
              <a:rPr lang="es-ES" sz="2400" dirty="0" smtClean="0"/>
              <a:t>al tratamiento </a:t>
            </a:r>
            <a:r>
              <a:rPr lang="es-ES" sz="2400" dirty="0"/>
              <a:t>de carácter </a:t>
            </a:r>
            <a:r>
              <a:rPr lang="es-ES" sz="2400" dirty="0" smtClean="0"/>
              <a:t>moderado. Clínica</a:t>
            </a:r>
            <a:r>
              <a:rPr lang="es-ES" sz="2400" dirty="0"/>
              <a:t>: Presentan síntomas frecuentes que se compensan con </a:t>
            </a:r>
            <a:r>
              <a:rPr lang="es-ES" sz="2400" dirty="0" smtClean="0"/>
              <a:t>tratamiento. Exploración </a:t>
            </a:r>
            <a:r>
              <a:rPr lang="es-ES" sz="2400" dirty="0"/>
              <a:t>y pruebas complementarias: Alteradas</a:t>
            </a:r>
            <a:r>
              <a:rPr lang="es-ES" sz="2400" dirty="0" smtClean="0"/>
              <a:t>.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2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32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2000" dirty="0" smtClean="0"/>
              <a:t>Limitación </a:t>
            </a:r>
            <a:r>
              <a:rPr lang="es-ES" sz="2000" dirty="0"/>
              <a:t>moderada. </a:t>
            </a:r>
            <a:r>
              <a:rPr lang="es-ES" sz="2000" dirty="0" err="1"/>
              <a:t>Karnofsky</a:t>
            </a:r>
            <a:r>
              <a:rPr lang="es-ES" sz="2000" dirty="0"/>
              <a:t> del 70%-80%. </a:t>
            </a: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Presentan </a:t>
            </a:r>
            <a:r>
              <a:rPr lang="es-ES" sz="2000" dirty="0"/>
              <a:t>síntomas </a:t>
            </a:r>
            <a:r>
              <a:rPr lang="es-ES" sz="2000" dirty="0" smtClean="0"/>
              <a:t>moderados derivados </a:t>
            </a:r>
            <a:r>
              <a:rPr lang="es-ES" sz="2000" dirty="0"/>
              <a:t>de secuelas del propio tumor o de los diversos tratamientos </a:t>
            </a:r>
            <a:r>
              <a:rPr lang="es-ES" sz="2000" dirty="0" smtClean="0"/>
              <a:t>empleados con secuelas </a:t>
            </a:r>
            <a:r>
              <a:rPr lang="es-ES" sz="2000" dirty="0" smtClean="0"/>
              <a:t>que </a:t>
            </a:r>
            <a:r>
              <a:rPr lang="es-ES" sz="2000" dirty="0"/>
              <a:t>se compensan con tratamiento. 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N</a:t>
            </a:r>
            <a:r>
              <a:rPr lang="es-ES" sz="2000" dirty="0" smtClean="0"/>
              <a:t>o </a:t>
            </a:r>
            <a:r>
              <a:rPr lang="es-ES" sz="2000" dirty="0"/>
              <a:t>hay evidencia de enfermedad oncológica. 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No </a:t>
            </a:r>
            <a:r>
              <a:rPr lang="es-ES" sz="2000" dirty="0" smtClean="0"/>
              <a:t>se </a:t>
            </a:r>
            <a:r>
              <a:rPr lang="es-ES" sz="2000" dirty="0"/>
              <a:t>requiere tratamiento oncológico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000" dirty="0" smtClean="0"/>
              <a:t> </a:t>
            </a:r>
            <a:r>
              <a:rPr lang="es-ES" sz="2000" dirty="0"/>
              <a:t>Se corresponde con tumores curados o </a:t>
            </a:r>
            <a:r>
              <a:rPr lang="es-ES" sz="2000" dirty="0" smtClean="0"/>
              <a:t>en remisión </a:t>
            </a:r>
            <a:r>
              <a:rPr lang="es-ES" sz="2000" dirty="0"/>
              <a:t>completa con secuelas moderadas secundarias al propio tumor y/</a:t>
            </a:r>
            <a:r>
              <a:rPr lang="es-ES" sz="2000" dirty="0" smtClean="0"/>
              <a:t>o tratamientos </a:t>
            </a:r>
            <a:r>
              <a:rPr lang="es-ES" sz="2000" dirty="0"/>
              <a:t>empleados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2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32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/>
              <a:t>ORIENTACIONES </a:t>
            </a:r>
            <a:r>
              <a:rPr lang="es-ES" sz="2400" dirty="0"/>
              <a:t>PARA LA VALORACIÓN CLÍNICO-LABORAL:</a:t>
            </a:r>
          </a:p>
          <a:p>
            <a:pPr marL="0" indent="0" algn="just">
              <a:buNone/>
            </a:pPr>
            <a:r>
              <a:rPr lang="es-ES" sz="2400" dirty="0"/>
              <a:t>Limitación para actividades con requerimientos físicos o energéticos de </a:t>
            </a:r>
            <a:r>
              <a:rPr lang="es-ES" sz="2400" dirty="0" smtClean="0"/>
              <a:t>mediana y </a:t>
            </a:r>
            <a:r>
              <a:rPr lang="es-ES" sz="2400" dirty="0"/>
              <a:t>gran intensidad y mantenidos o circunstancias específicas de condiciones </a:t>
            </a:r>
            <a:r>
              <a:rPr lang="es-ES" sz="2400" dirty="0" smtClean="0"/>
              <a:t>de trabajo </a:t>
            </a:r>
            <a:r>
              <a:rPr lang="es-ES" sz="2400" dirty="0"/>
              <a:t>según las secuelas </a:t>
            </a:r>
            <a:r>
              <a:rPr lang="es-ES" sz="2400" dirty="0" smtClean="0"/>
              <a:t>presentadas</a:t>
            </a:r>
            <a:endParaRPr lang="es-ES" sz="2400" dirty="0" smtClean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3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CRITERIOS DE INCLUSIÓN:</a:t>
            </a:r>
          </a:p>
          <a:p>
            <a:pPr marL="0" indent="0">
              <a:buNone/>
            </a:pPr>
            <a:r>
              <a:rPr lang="es-ES" sz="2400" dirty="0"/>
              <a:t>Se trata de tumores en recaída y afectación del estado general. O bien, </a:t>
            </a:r>
            <a:r>
              <a:rPr lang="es-ES" sz="2400" dirty="0" smtClean="0"/>
              <a:t>tumores curados </a:t>
            </a:r>
            <a:r>
              <a:rPr lang="es-ES" sz="2400" dirty="0"/>
              <a:t>o en remisión pero que presentan secuelas graves derivadas del tratamiento.</a:t>
            </a:r>
          </a:p>
          <a:p>
            <a:pPr marL="0" indent="0">
              <a:buNone/>
            </a:pPr>
            <a:r>
              <a:rPr lang="es-ES" sz="2400" dirty="0"/>
              <a:t>Clínica: Los síntomas son constantes, el paciente está sometido a control sanitario </a:t>
            </a:r>
            <a:r>
              <a:rPr lang="es-ES" sz="2400" dirty="0" smtClean="0"/>
              <a:t>y el </a:t>
            </a:r>
            <a:r>
              <a:rPr lang="es-ES" sz="2400" dirty="0"/>
              <a:t>tratamiento habitual ya no compensa la clínica</a:t>
            </a:r>
            <a:r>
              <a:rPr lang="es-ES" sz="2400" dirty="0" smtClean="0"/>
              <a:t>. </a:t>
            </a:r>
            <a:r>
              <a:rPr lang="es-ES" sz="2400" dirty="0"/>
              <a:t> </a:t>
            </a:r>
            <a:r>
              <a:rPr lang="es-ES" sz="2400" dirty="0" smtClean="0"/>
              <a:t>Exploración </a:t>
            </a:r>
            <a:r>
              <a:rPr lang="es-ES" sz="2400" dirty="0"/>
              <a:t>y pruebas complementarias: Claramente patológicas</a:t>
            </a:r>
            <a:r>
              <a:rPr lang="es-ES" sz="2400" dirty="0" smtClean="0"/>
              <a:t>.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23714"/>
          </a:xfrm>
          <a:solidFill>
            <a:srgbClr val="FCD5B5"/>
          </a:solidFill>
        </p:spPr>
        <p:txBody>
          <a:bodyPr>
            <a:noAutofit/>
          </a:bodyPr>
          <a:lstStyle/>
          <a:p>
            <a:r>
              <a:rPr lang="es-ES" sz="3200" b="1" dirty="0">
                <a:latin typeface="Calibri" charset="0"/>
              </a:rPr>
              <a:t>CRITERIOS PARA LA ASIGNACIÓN DE CLASE Y PORCENTAJE DE DISCAPACIDAD ATRIBUIBLE A NEOPLASIAS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00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</a:p>
          <a:p>
            <a:endParaRPr lang="es-ES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14313" y="1723714"/>
            <a:ext cx="8715375" cy="449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s-ES" sz="1800" i="1" dirty="0" smtClean="0">
                <a:latin typeface="Calibri" charset="0"/>
              </a:rPr>
              <a:t> </a:t>
            </a:r>
            <a:endParaRPr lang="es-E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E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ES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s-ES" sz="1800" dirty="0">
              <a:latin typeface="Calibri" charset="0"/>
            </a:endParaRPr>
          </a:p>
        </p:txBody>
      </p:sp>
      <p:graphicFrame>
        <p:nvGraphicFramePr>
          <p:cNvPr id="9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67227"/>
              </p:ext>
            </p:extLst>
          </p:nvPr>
        </p:nvGraphicFramePr>
        <p:xfrm>
          <a:off x="457200" y="2129723"/>
          <a:ext cx="8229599" cy="4294668"/>
        </p:xfrm>
        <a:graphic>
          <a:graphicData uri="http://schemas.openxmlformats.org/drawingml/2006/table">
            <a:tbl>
              <a:tblPr/>
              <a:tblGrid>
                <a:gridCol w="834486"/>
                <a:gridCol w="1206392"/>
                <a:gridCol w="6188721"/>
              </a:tblGrid>
              <a:tr h="318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Clase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Porcentaje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Descripción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616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Clase 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0%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 paciente está diagnosticado de una enfermedad neoplásica, el </a:t>
                      </a:r>
                      <a:r>
                        <a:rPr kumimoji="0" lang="es-E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grado de discapacidad es nulo, y precisa o no tratamiento</a:t>
                      </a:r>
                      <a:endParaRPr kumimoji="0" lang="es-E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9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Clase 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 a 24%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 paciente está diagnosticado de una enfermedad neoplásica, el </a:t>
                      </a:r>
                      <a:r>
                        <a:rPr kumimoji="0" lang="es-E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grado de discapacidad es leve, y precisa tratamiento continuado</a:t>
                      </a:r>
                      <a:endParaRPr kumimoji="0" lang="es-E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9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Clase 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25 a 49%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 paciente está diagnosticado de una enfermedad neoplásica, el </a:t>
                      </a:r>
                      <a:r>
                        <a:rPr kumimoji="0" lang="es-E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grado de discapacidad es moderado, y precisa tratamiento continuado</a:t>
                      </a:r>
                      <a:endParaRPr kumimoji="0" lang="es-E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616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Clase 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50 a 70%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 paciente está diagnosticado de una enfermedad neoplásica, y el grado de </a:t>
                      </a:r>
                      <a:r>
                        <a:rPr kumimoji="0" lang="es-E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discapacidad es grave</a:t>
                      </a:r>
                      <a:endParaRPr kumimoji="0" lang="es-E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9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Clase 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75%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 paciente está diagnosticado de enfermedad neoplásica, el </a:t>
                      </a:r>
                      <a:r>
                        <a:rPr kumimoji="0" lang="es-E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grado de discapacidad es muy grave y depende de otra persona para realizar las actividades de autocuidado</a:t>
                      </a:r>
                      <a:endParaRPr kumimoji="0" lang="es-E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8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3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354" y="1094998"/>
            <a:ext cx="8229600" cy="48775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 smtClean="0"/>
              <a:t>Limitación </a:t>
            </a:r>
            <a:r>
              <a:rPr lang="es-ES" sz="2000" dirty="0" smtClean="0"/>
              <a:t>severa.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Presentan </a:t>
            </a:r>
            <a:r>
              <a:rPr lang="es-ES" sz="2000" dirty="0" smtClean="0"/>
              <a:t>síntomas </a:t>
            </a:r>
            <a:r>
              <a:rPr lang="es-ES" sz="2000" dirty="0" smtClean="0"/>
              <a:t>constantes:</a:t>
            </a:r>
          </a:p>
          <a:p>
            <a:pPr marL="0" indent="0" algn="just">
              <a:buNone/>
            </a:pPr>
            <a:r>
              <a:rPr lang="es-ES" sz="2000" dirty="0"/>
              <a:t>	</a:t>
            </a:r>
            <a:r>
              <a:rPr lang="es-ES" sz="2000" dirty="0" smtClean="0"/>
              <a:t>- </a:t>
            </a:r>
            <a:r>
              <a:rPr lang="es-ES" sz="2000" dirty="0" smtClean="0"/>
              <a:t>dolor </a:t>
            </a:r>
            <a:r>
              <a:rPr lang="es-ES" sz="2000" dirty="0" smtClean="0"/>
              <a:t>crónico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/>
              <a:t>	</a:t>
            </a:r>
            <a:r>
              <a:rPr lang="es-ES" sz="2000" dirty="0" smtClean="0"/>
              <a:t>- </a:t>
            </a:r>
            <a:r>
              <a:rPr lang="es-ES" sz="2000" dirty="0" smtClean="0"/>
              <a:t>pérdida </a:t>
            </a:r>
            <a:r>
              <a:rPr lang="es-ES" sz="2000" dirty="0" smtClean="0"/>
              <a:t>ponderal &gt; 20</a:t>
            </a:r>
            <a:r>
              <a:rPr lang="es-ES" sz="2000" dirty="0" smtClean="0"/>
              <a:t>%</a:t>
            </a:r>
            <a:endParaRPr lang="es-ES" sz="2000" dirty="0"/>
          </a:p>
          <a:p>
            <a:pPr marL="0" indent="0" algn="just">
              <a:buNone/>
            </a:pPr>
            <a:r>
              <a:rPr lang="es-ES" sz="2000" dirty="0" smtClean="0"/>
              <a:t>	</a:t>
            </a:r>
          </a:p>
          <a:p>
            <a:pPr marL="0" indent="0" algn="just">
              <a:buNone/>
            </a:pPr>
            <a:r>
              <a:rPr lang="es-ES" sz="2000" dirty="0" smtClean="0"/>
              <a:t>El </a:t>
            </a:r>
            <a:r>
              <a:rPr lang="es-ES" sz="2000" dirty="0" smtClean="0"/>
              <a:t>paciente está sometido a control sanitario habitual y tratamiento que no compensa la clínica. </a:t>
            </a:r>
            <a:r>
              <a:rPr lang="es-ES" sz="2000" dirty="0" err="1" smtClean="0"/>
              <a:t>Karnosfsky</a:t>
            </a:r>
            <a:r>
              <a:rPr lang="es-ES" sz="2000" dirty="0" smtClean="0"/>
              <a:t> del 50-60%. Permanece levantado más del 50% de las horas del día. Capaz de cuidarse por sí mismo. Pueden requerir tratamiento oncológico. La exploración y/o pruebas complementarias son claramente patológicas.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Se </a:t>
            </a:r>
            <a:r>
              <a:rPr lang="es-ES" sz="2000" dirty="0" smtClean="0"/>
              <a:t>corresponde con tumores en recaída y afectación del estado general o bien tumores curados o en remisión pero con secuelas graves derivadas del tratamiento oncológic</a:t>
            </a:r>
            <a:r>
              <a:rPr lang="es-ES" sz="1800" dirty="0" smtClean="0"/>
              <a:t>o.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3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2400" dirty="0" smtClean="0"/>
              <a:t>ORIENTACIONES </a:t>
            </a:r>
            <a:r>
              <a:rPr lang="es-ES" sz="2400" dirty="0"/>
              <a:t>PARA LA VALORACIÓN CLÍNICO-LABORAL:</a:t>
            </a:r>
          </a:p>
          <a:p>
            <a:pPr marL="0" indent="0">
              <a:buNone/>
            </a:pPr>
            <a:r>
              <a:rPr lang="es-ES" sz="2400" dirty="0"/>
              <a:t>Limitación funcional severa, para actividades que impliquen mínimos </a:t>
            </a:r>
            <a:r>
              <a:rPr lang="es-ES" sz="2400" dirty="0" smtClean="0"/>
              <a:t>requerimientos físicos</a:t>
            </a:r>
            <a:r>
              <a:rPr lang="es-ES" sz="2400" dirty="0"/>
              <a:t>, de eficacia, rendimiento y dedicación. Paciente ambulatorio y capaz </a:t>
            </a:r>
            <a:r>
              <a:rPr lang="es-ES" sz="2400" dirty="0" smtClean="0"/>
              <a:t>de cuidarse </a:t>
            </a:r>
            <a:r>
              <a:rPr lang="es-ES" sz="2400" dirty="0"/>
              <a:t>por sí mismo pero incapaz de desempeñar una actividad laboral de </a:t>
            </a:r>
            <a:r>
              <a:rPr lang="es-ES" sz="2400" dirty="0" smtClean="0"/>
              <a:t>mínimos requerimientos</a:t>
            </a:r>
            <a:r>
              <a:rPr lang="es-ES" sz="2400" dirty="0"/>
              <a:t>. Servidumbre terapéutica.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4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CRITERIOS DE INCLUSIÓN:</a:t>
            </a:r>
          </a:p>
          <a:p>
            <a:pPr marL="0" indent="0">
              <a:buNone/>
            </a:pPr>
            <a:r>
              <a:rPr lang="es-ES" sz="2400" dirty="0"/>
              <a:t>Se trata de tumores en recaída, no curados o </a:t>
            </a:r>
            <a:r>
              <a:rPr lang="es-ES" sz="2400" dirty="0" err="1"/>
              <a:t>metastásicos</a:t>
            </a:r>
            <a:r>
              <a:rPr lang="es-ES" sz="2400" dirty="0"/>
              <a:t>, con deterioro del </a:t>
            </a:r>
            <a:r>
              <a:rPr lang="es-ES" sz="2400" dirty="0" smtClean="0"/>
              <a:t>estado general </a:t>
            </a:r>
            <a:r>
              <a:rPr lang="es-ES" sz="2400" dirty="0"/>
              <a:t>evidente. O bien, tumores curados o en remisión pero que presentan </a:t>
            </a:r>
            <a:r>
              <a:rPr lang="es-ES" sz="2400" dirty="0" smtClean="0"/>
              <a:t>secuelas muy </a:t>
            </a:r>
            <a:r>
              <a:rPr lang="es-ES" sz="2400" dirty="0"/>
              <a:t>severas derivadas del tratamiento</a:t>
            </a:r>
            <a:r>
              <a:rPr lang="es-ES" sz="2400" dirty="0" smtClean="0"/>
              <a:t>.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4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ORIENTACIONES </a:t>
            </a:r>
            <a:r>
              <a:rPr lang="es-ES" sz="2400" dirty="0"/>
              <a:t>PARA LAS LIMITACIONES ORGÁNICAS Y FUNCIONALES:</a:t>
            </a:r>
          </a:p>
          <a:p>
            <a:pPr marL="0" indent="0">
              <a:buNone/>
            </a:pPr>
            <a:r>
              <a:rPr lang="es-ES" sz="2400" dirty="0"/>
              <a:t>Limitación muy severa. Presentan sintomatología constante y persistente que no </a:t>
            </a:r>
            <a:r>
              <a:rPr lang="es-ES" sz="2400" dirty="0" smtClean="0"/>
              <a:t>se compensa con tratamiento</a:t>
            </a:r>
            <a:r>
              <a:rPr lang="es-ES" sz="2400" dirty="0"/>
              <a:t>. </a:t>
            </a:r>
            <a:r>
              <a:rPr lang="es-ES" sz="2400" dirty="0" smtClean="0"/>
              <a:t> Deterioro </a:t>
            </a:r>
            <a:r>
              <a:rPr lang="es-ES" sz="2400" dirty="0"/>
              <a:t>del estado general evidente. </a:t>
            </a:r>
            <a:r>
              <a:rPr lang="es-ES" sz="2400" dirty="0" err="1"/>
              <a:t>Karnofsky</a:t>
            </a:r>
            <a:r>
              <a:rPr lang="es-ES" sz="2400" dirty="0"/>
              <a:t> &lt; </a:t>
            </a:r>
            <a:r>
              <a:rPr lang="es-ES" sz="2400" dirty="0" smtClean="0"/>
              <a:t>o </a:t>
            </a:r>
            <a:r>
              <a:rPr lang="es-ES" sz="2400" dirty="0"/>
              <a:t> </a:t>
            </a:r>
            <a:r>
              <a:rPr lang="es-ES" sz="2400" dirty="0" smtClean="0"/>
              <a:t>igual </a:t>
            </a:r>
            <a:r>
              <a:rPr lang="es-ES" sz="2400" dirty="0"/>
              <a:t>al 40%. Requiere cuidados y asistencias especiales. Necesita estar encamado </a:t>
            </a:r>
            <a:r>
              <a:rPr lang="es-ES" sz="2400" dirty="0" smtClean="0"/>
              <a:t>o en </a:t>
            </a:r>
            <a:r>
              <a:rPr lang="es-ES" sz="2400" dirty="0"/>
              <a:t>silla más del 50% de las horas del día. Se corresponde con tumores en recaídas</a:t>
            </a:r>
            <a:r>
              <a:rPr lang="es-ES" sz="2400" dirty="0" smtClean="0"/>
              <a:t>, no </a:t>
            </a:r>
            <a:r>
              <a:rPr lang="es-ES" sz="2400" dirty="0"/>
              <a:t>curados o </a:t>
            </a:r>
            <a:r>
              <a:rPr lang="es-ES" sz="2400" dirty="0" err="1"/>
              <a:t>metastásicos</a:t>
            </a:r>
            <a:r>
              <a:rPr lang="es-ES" sz="2400" dirty="0"/>
              <a:t>, o bien, tumores curados o en remisión pero </a:t>
            </a:r>
            <a:r>
              <a:rPr lang="es-ES" sz="2400" dirty="0" smtClean="0"/>
              <a:t>con secuelas </a:t>
            </a:r>
            <a:r>
              <a:rPr lang="es-ES" sz="2400" dirty="0"/>
              <a:t>muy severas derivadas del propio tumor y/o del tratamiento </a:t>
            </a:r>
            <a:r>
              <a:rPr lang="es-ES" sz="2400" dirty="0" smtClean="0"/>
              <a:t>oncológico  empleado.</a:t>
            </a:r>
            <a:endParaRPr lang="es-ES" sz="2400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GRADO 4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ORIENTACIONES </a:t>
            </a:r>
            <a:r>
              <a:rPr lang="es-ES" sz="2400" dirty="0"/>
              <a:t>PARA LA VALORACIÓN CLÍNICO-LABORAL:</a:t>
            </a:r>
          </a:p>
          <a:p>
            <a:pPr marL="0" indent="0">
              <a:buNone/>
            </a:pPr>
            <a:r>
              <a:rPr lang="es-ES" sz="2400" dirty="0"/>
              <a:t>Limitación muy severa en el ámbito laboral, los síntomas o signos que </a:t>
            </a:r>
            <a:r>
              <a:rPr lang="es-ES" sz="2400" dirty="0" smtClean="0"/>
              <a:t>presenta pueden </a:t>
            </a:r>
            <a:r>
              <a:rPr lang="es-ES" sz="2400" dirty="0"/>
              <a:t>causar una disminución importante o imposibilidad de la capacidad del </a:t>
            </a:r>
            <a:r>
              <a:rPr lang="es-ES" sz="2400" dirty="0" smtClean="0"/>
              <a:t>sujeto para </a:t>
            </a:r>
            <a:r>
              <a:rPr lang="es-ES" sz="2400" dirty="0"/>
              <a:t>realizar la mayoría de las actividades de la vida diaria y autocuidado. El </a:t>
            </a:r>
            <a:r>
              <a:rPr lang="es-ES" sz="2400" dirty="0" smtClean="0"/>
              <a:t>paciente precisa </a:t>
            </a:r>
            <a:r>
              <a:rPr lang="es-ES" sz="2400" dirty="0"/>
              <a:t>estar encamado o en silla más del 50% de las horas diarias por la </a:t>
            </a:r>
            <a:r>
              <a:rPr lang="es-ES" sz="2400" dirty="0" smtClean="0"/>
              <a:t>presencia de </a:t>
            </a:r>
            <a:r>
              <a:rPr lang="es-ES" sz="2400" dirty="0"/>
              <a:t>síntomas severos.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261" y="5839223"/>
            <a:ext cx="1517551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9144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ME CITAN EN EL TRIBUNAL</a:t>
            </a:r>
            <a:br>
              <a:rPr lang="es-ES" b="1" dirty="0" smtClean="0"/>
            </a:br>
            <a:r>
              <a:rPr lang="es-ES" b="1" dirty="0" smtClean="0"/>
              <a:t>¿QUÉ SE HACE ALLÍ?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3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ME CITAN EN EL TRIBUNAL</a:t>
            </a:r>
            <a:br>
              <a:rPr lang="es-ES" b="1" dirty="0" smtClean="0"/>
            </a:br>
            <a:r>
              <a:rPr lang="es-ES" b="1" dirty="0" smtClean="0"/>
              <a:t>¿QUÉ SE HACE ALLÍ?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Controles de la Incapacidad Temporal</a:t>
            </a:r>
          </a:p>
          <a:p>
            <a:r>
              <a:rPr lang="es-ES" dirty="0" smtClean="0"/>
              <a:t>Solicitudes de Incapacidad Permanente</a:t>
            </a:r>
          </a:p>
          <a:p>
            <a:r>
              <a:rPr lang="es-ES" dirty="0" smtClean="0"/>
              <a:t>Propuestas de Incapacidad de Mutuas o SPS</a:t>
            </a:r>
          </a:p>
          <a:p>
            <a:r>
              <a:rPr lang="es-ES" dirty="0" smtClean="0"/>
              <a:t>Baremos, orfandades, </a:t>
            </a:r>
          </a:p>
          <a:p>
            <a:r>
              <a:rPr lang="es-ES" dirty="0" smtClean="0"/>
              <a:t>SIEMPRE SE HACE UN CONTROL MÉDICO PARA EL RECONOCIMIENTO DE UNA PRESTACION.</a:t>
            </a: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6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1735784"/>
          </a:xfrm>
        </p:spPr>
        <p:txBody>
          <a:bodyPr>
            <a:normAutofit/>
          </a:bodyPr>
          <a:lstStyle/>
          <a:p>
            <a:r>
              <a:rPr lang="es-ES" b="1" dirty="0" smtClean="0"/>
              <a:t>¿QUÉ DOCUMENTACIÓN TENGO QUE APORTAR?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¿QUÉ DOCUMENTACIÓN TENGO QUE APORTAR?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informes médicos de los que disponga</a:t>
            </a:r>
          </a:p>
          <a:p>
            <a:pPr lvl="1"/>
            <a:r>
              <a:rPr lang="es-ES" dirty="0" smtClean="0"/>
              <a:t>Únicamente los relacionados con la IT</a:t>
            </a:r>
          </a:p>
          <a:p>
            <a:pPr lvl="1"/>
            <a:r>
              <a:rPr lang="es-ES" dirty="0" smtClean="0"/>
              <a:t>En el caso de la IP todos lo que quiera que se valoren</a:t>
            </a:r>
          </a:p>
          <a:p>
            <a:r>
              <a:rPr lang="es-ES" dirty="0" smtClean="0"/>
              <a:t>Las pruebas complementarias realizadas </a:t>
            </a:r>
          </a:p>
          <a:p>
            <a:pPr lvl="1"/>
            <a:r>
              <a:rPr lang="es-ES" dirty="0" smtClean="0"/>
              <a:t>Las más actuales</a:t>
            </a:r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1735784"/>
          </a:xfrm>
        </p:spPr>
        <p:txBody>
          <a:bodyPr>
            <a:normAutofit/>
          </a:bodyPr>
          <a:lstStyle/>
          <a:p>
            <a:r>
              <a:rPr lang="es-ES" b="1" dirty="0" smtClean="0"/>
              <a:t>¿QUÉ ME PUEDEN DECIR?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1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COMO SOLICITAR UNA DISCAPACIDAD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Marcador de contenido 5" descr="Captura de pantalla 2015-11-25 a las 21.35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r="-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14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¿QUÉ ME PUEDEN DECIR?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 es un control de la baja me </a:t>
            </a:r>
            <a:r>
              <a:rPr lang="es-ES" dirty="0"/>
              <a:t>pueden decir 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que continúe normalmente de baja con control por el medico de atención primaria</a:t>
            </a:r>
          </a:p>
          <a:p>
            <a:pPr lvl="1"/>
            <a:r>
              <a:rPr lang="es-ES" dirty="0" smtClean="0"/>
              <a:t>que me den el alta</a:t>
            </a:r>
          </a:p>
          <a:p>
            <a:pPr lvl="1"/>
            <a:r>
              <a:rPr lang="es-ES" dirty="0" smtClean="0"/>
              <a:t>Que inicien de oficio una propuesta de IP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097981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0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¿QUÉ ME PUEDEN DECIR?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 es una solicitud de Incapacidad, </a:t>
            </a:r>
          </a:p>
          <a:p>
            <a:pPr lvl="1"/>
            <a:r>
              <a:rPr lang="es-ES" dirty="0" smtClean="0"/>
              <a:t>Será un reconocimiento médico normal en que que podrá aportar la documentación de la que disponga. </a:t>
            </a:r>
          </a:p>
          <a:p>
            <a:pPr lvl="1"/>
            <a:r>
              <a:rPr lang="es-ES" dirty="0" smtClean="0"/>
              <a:t>Una vez que se decida en EVI la resolución se le comunicará de manera efectiva.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097981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92200665"/>
              </p:ext>
            </p:extLst>
          </p:nvPr>
        </p:nvGraphicFramePr>
        <p:xfrm>
          <a:off x="3513662" y="2810932"/>
          <a:ext cx="3479805" cy="239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86895"/>
              </p:ext>
            </p:extLst>
          </p:nvPr>
        </p:nvGraphicFramePr>
        <p:xfrm>
          <a:off x="553263" y="11043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405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1735784"/>
          </a:xfrm>
        </p:spPr>
        <p:txBody>
          <a:bodyPr>
            <a:normAutofit/>
          </a:bodyPr>
          <a:lstStyle/>
          <a:p>
            <a:r>
              <a:rPr lang="es-ES" b="1" dirty="0" smtClean="0"/>
              <a:t>¿CUÁNDO ME PUEDEN VOLVER A LLAMAR?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¿CUÁNDO ME PUEDEN VOLVER A LLAMAR?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el curso de la baja </a:t>
            </a:r>
          </a:p>
          <a:p>
            <a:r>
              <a:rPr lang="es-ES" dirty="0" smtClean="0"/>
              <a:t>Pasada la fecha de revisión que indique el dictamen de Incapacidad</a:t>
            </a:r>
          </a:p>
          <a:p>
            <a:r>
              <a:rPr lang="es-ES" dirty="0" smtClean="0"/>
              <a:t>A los 365 días de la baja SIEMPRE</a:t>
            </a:r>
          </a:p>
          <a:p>
            <a:r>
              <a:rPr lang="es-ES" dirty="0" smtClean="0"/>
              <a:t>Concedida la prórroga de IT en cualquier momento antes de los 180 días siguientes</a:t>
            </a:r>
          </a:p>
          <a:p>
            <a:r>
              <a:rPr lang="es-ES" dirty="0" smtClean="0"/>
              <a:t>Iniciada la demora (antes de los 6 meses siguientes)</a:t>
            </a:r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779" y="5593577"/>
            <a:ext cx="2161938" cy="12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5112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3. </a:t>
            </a:r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Incapacidad temporal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</a:t>
            </a:r>
            <a:r>
              <a:rPr lang="es-ES" sz="3200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Diagnósticos iniciales</a:t>
            </a:r>
            <a:br>
              <a:rPr lang="es-ES" sz="3200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es-ES" sz="2800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Incidencia Neoplasias </a:t>
            </a:r>
            <a:r>
              <a:rPr lang="es-ES" sz="2000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</a:t>
            </a:r>
            <a:r>
              <a:rPr lang="es-ES" sz="2000" b="1" i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140-239 CIE 9</a:t>
            </a:r>
            <a:r>
              <a:rPr lang="es-ES" sz="2000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2015 / 1000 Afiliados)</a:t>
            </a:r>
            <a:br>
              <a:rPr lang="es-ES" sz="2000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83 Grupo"/>
          <p:cNvGrpSpPr/>
          <p:nvPr/>
        </p:nvGrpSpPr>
        <p:grpSpPr>
          <a:xfrm>
            <a:off x="623419" y="6285897"/>
            <a:ext cx="3994573" cy="310952"/>
            <a:chOff x="298450" y="1611313"/>
            <a:chExt cx="3994573" cy="310952"/>
          </a:xfrm>
        </p:grpSpPr>
        <p:sp>
          <p:nvSpPr>
            <p:cNvPr id="5" name="Rectangle 67"/>
            <p:cNvSpPr>
              <a:spLocks noChangeArrowheads="1"/>
            </p:cNvSpPr>
            <p:nvPr/>
          </p:nvSpPr>
          <p:spPr bwMode="auto">
            <a:xfrm>
              <a:off x="298450" y="1695450"/>
              <a:ext cx="144463" cy="1444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6" name="Text Box 68"/>
            <p:cNvSpPr txBox="1">
              <a:spLocks noChangeArrowheads="1"/>
            </p:cNvSpPr>
            <p:nvPr/>
          </p:nvSpPr>
          <p:spPr bwMode="auto">
            <a:xfrm>
              <a:off x="411163" y="1614488"/>
              <a:ext cx="9957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400" b="1" dirty="0" smtClean="0">
                  <a:solidFill>
                    <a:srgbClr val="A50021"/>
                  </a:solidFill>
                </a:rPr>
                <a:t>0,60 – 0,43</a:t>
              </a:r>
              <a:endParaRPr lang="es-ES" sz="1400" b="1" dirty="0">
                <a:solidFill>
                  <a:srgbClr val="A50021"/>
                </a:solidFill>
              </a:endParaRPr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1763713" y="1700213"/>
              <a:ext cx="144462" cy="1444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8" name="Text Box 70"/>
            <p:cNvSpPr txBox="1">
              <a:spLocks noChangeArrowheads="1"/>
            </p:cNvSpPr>
            <p:nvPr/>
          </p:nvSpPr>
          <p:spPr bwMode="auto">
            <a:xfrm>
              <a:off x="1890713" y="1611313"/>
              <a:ext cx="9957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rgbClr val="333399"/>
                  </a:solidFill>
                </a:rPr>
                <a:t>0,42 – 0,33</a:t>
              </a:r>
              <a:endParaRPr lang="es-ES" sz="1400" b="1" dirty="0">
                <a:solidFill>
                  <a:srgbClr val="333399"/>
                </a:solidFill>
              </a:endParaRPr>
            </a:p>
          </p:txBody>
        </p:sp>
        <p:sp>
          <p:nvSpPr>
            <p:cNvPr id="9" name="Text Box 74"/>
            <p:cNvSpPr txBox="1">
              <a:spLocks noChangeArrowheads="1"/>
            </p:cNvSpPr>
            <p:nvPr/>
          </p:nvSpPr>
          <p:spPr bwMode="auto">
            <a:xfrm>
              <a:off x="3297238" y="1611313"/>
              <a:ext cx="9957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400" b="1" smtClean="0">
                  <a:solidFill>
                    <a:srgbClr val="666633"/>
                  </a:solidFill>
                </a:rPr>
                <a:t>0,31 – 0,15</a:t>
              </a:r>
              <a:endParaRPr lang="es-ES" sz="1400" b="1" dirty="0">
                <a:solidFill>
                  <a:srgbClr val="666633"/>
                </a:solidFill>
              </a:endParaRPr>
            </a:p>
          </p:txBody>
        </p:sp>
        <p:sp>
          <p:nvSpPr>
            <p:cNvPr id="10" name="Rectangle 75"/>
            <p:cNvSpPr>
              <a:spLocks noChangeArrowheads="1"/>
            </p:cNvSpPr>
            <p:nvPr/>
          </p:nvSpPr>
          <p:spPr bwMode="auto">
            <a:xfrm>
              <a:off x="3132138" y="1700213"/>
              <a:ext cx="144462" cy="1444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</p:grpSp>
      <p:grpSp>
        <p:nvGrpSpPr>
          <p:cNvPr id="11" name="8 Grupo"/>
          <p:cNvGrpSpPr/>
          <p:nvPr/>
        </p:nvGrpSpPr>
        <p:grpSpPr>
          <a:xfrm>
            <a:off x="2207553" y="1994783"/>
            <a:ext cx="4901996" cy="4155458"/>
            <a:chOff x="252413" y="2012950"/>
            <a:chExt cx="5183683" cy="4328244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98373" y="6079535"/>
              <a:ext cx="107950" cy="95250"/>
            </a:xfrm>
            <a:custGeom>
              <a:avLst/>
              <a:gdLst>
                <a:gd name="T0" fmla="*/ 0 w 79"/>
                <a:gd name="T1" fmla="*/ 35229 h 73"/>
                <a:gd name="T2" fmla="*/ 0 w 79"/>
                <a:gd name="T3" fmla="*/ 35229 h 73"/>
                <a:gd name="T4" fmla="*/ 5466 w 79"/>
                <a:gd name="T5" fmla="*/ 73068 h 73"/>
                <a:gd name="T6" fmla="*/ 28696 w 79"/>
                <a:gd name="T7" fmla="*/ 93945 h 73"/>
                <a:gd name="T8" fmla="*/ 56025 w 79"/>
                <a:gd name="T9" fmla="*/ 93945 h 73"/>
                <a:gd name="T10" fmla="*/ 95652 w 79"/>
                <a:gd name="T11" fmla="*/ 69154 h 73"/>
                <a:gd name="T12" fmla="*/ 106584 w 79"/>
                <a:gd name="T13" fmla="*/ 53497 h 73"/>
                <a:gd name="T14" fmla="*/ 51925 w 79"/>
                <a:gd name="T15" fmla="*/ 0 h 73"/>
                <a:gd name="T16" fmla="*/ 23230 w 79"/>
                <a:gd name="T17" fmla="*/ 10438 h 73"/>
                <a:gd name="T18" fmla="*/ 0 w 79"/>
                <a:gd name="T19" fmla="*/ 35229 h 73"/>
                <a:gd name="T20" fmla="*/ 0 w 79"/>
                <a:gd name="T21" fmla="*/ 35229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73"/>
                <a:gd name="T35" fmla="*/ 79 w 79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73">
                  <a:moveTo>
                    <a:pt x="0" y="27"/>
                  </a:moveTo>
                  <a:lnTo>
                    <a:pt x="0" y="27"/>
                  </a:lnTo>
                  <a:lnTo>
                    <a:pt x="4" y="56"/>
                  </a:lnTo>
                  <a:lnTo>
                    <a:pt x="21" y="72"/>
                  </a:lnTo>
                  <a:lnTo>
                    <a:pt x="41" y="72"/>
                  </a:lnTo>
                  <a:lnTo>
                    <a:pt x="70" y="53"/>
                  </a:lnTo>
                  <a:lnTo>
                    <a:pt x="78" y="41"/>
                  </a:lnTo>
                  <a:lnTo>
                    <a:pt x="38" y="0"/>
                  </a:lnTo>
                  <a:lnTo>
                    <a:pt x="17" y="8"/>
                  </a:lnTo>
                  <a:lnTo>
                    <a:pt x="0" y="2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dirty="0"/>
            </a:p>
          </p:txBody>
        </p:sp>
        <p:grpSp>
          <p:nvGrpSpPr>
            <p:cNvPr id="13" name="77 Grupo"/>
            <p:cNvGrpSpPr/>
            <p:nvPr/>
          </p:nvGrpSpPr>
          <p:grpSpPr>
            <a:xfrm>
              <a:off x="252413" y="2012950"/>
              <a:ext cx="5183683" cy="4328244"/>
              <a:chOff x="252413" y="2012950"/>
              <a:chExt cx="5083175" cy="4255025"/>
            </a:xfrm>
          </p:grpSpPr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3329479" y="5276850"/>
                <a:ext cx="1818785" cy="99112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>
                      <a:alpha val="24001"/>
                    </a:srgbClr>
                  </a:gs>
                </a:gsLst>
                <a:path path="rect">
                  <a:fillToRect l="100000" b="100000"/>
                </a:path>
              </a:gradFill>
              <a:ln w="3175">
                <a:solidFill>
                  <a:srgbClr val="C6C5C5"/>
                </a:solidFill>
                <a:miter lim="800000"/>
                <a:headEnd/>
                <a:tailEnd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endParaRPr lang="es-ES" dirty="0"/>
              </a:p>
            </p:txBody>
          </p:sp>
          <p:sp>
            <p:nvSpPr>
              <p:cNvPr id="15" name="Freeform 4"/>
              <p:cNvSpPr>
                <a:spLocks/>
              </p:cNvSpPr>
              <p:nvPr/>
            </p:nvSpPr>
            <p:spPr bwMode="auto">
              <a:xfrm>
                <a:off x="4235450" y="5949950"/>
                <a:ext cx="158750" cy="173038"/>
              </a:xfrm>
              <a:custGeom>
                <a:avLst/>
                <a:gdLst>
                  <a:gd name="T0" fmla="*/ 0 w 145"/>
                  <a:gd name="T1" fmla="*/ 74472 h 158"/>
                  <a:gd name="T2" fmla="*/ 0 w 145"/>
                  <a:gd name="T3" fmla="*/ 74472 h 158"/>
                  <a:gd name="T4" fmla="*/ 6569 w 145"/>
                  <a:gd name="T5" fmla="*/ 97471 h 158"/>
                  <a:gd name="T6" fmla="*/ 44888 w 145"/>
                  <a:gd name="T7" fmla="*/ 155515 h 158"/>
                  <a:gd name="T8" fmla="*/ 90871 w 145"/>
                  <a:gd name="T9" fmla="*/ 171943 h 158"/>
                  <a:gd name="T10" fmla="*/ 109483 w 145"/>
                  <a:gd name="T11" fmla="*/ 155515 h 158"/>
                  <a:gd name="T12" fmla="*/ 142328 w 145"/>
                  <a:gd name="T13" fmla="*/ 150039 h 158"/>
                  <a:gd name="T14" fmla="*/ 157655 w 145"/>
                  <a:gd name="T15" fmla="*/ 122660 h 158"/>
                  <a:gd name="T16" fmla="*/ 148897 w 145"/>
                  <a:gd name="T17" fmla="*/ 0 h 158"/>
                  <a:gd name="T18" fmla="*/ 135759 w 145"/>
                  <a:gd name="T19" fmla="*/ 0 h 158"/>
                  <a:gd name="T20" fmla="*/ 125905 w 145"/>
                  <a:gd name="T21" fmla="*/ 17523 h 158"/>
                  <a:gd name="T22" fmla="*/ 77733 w 145"/>
                  <a:gd name="T23" fmla="*/ 17523 h 158"/>
                  <a:gd name="T24" fmla="*/ 54741 w 145"/>
                  <a:gd name="T25" fmla="*/ 3286 h 158"/>
                  <a:gd name="T26" fmla="*/ 36129 w 145"/>
                  <a:gd name="T27" fmla="*/ 48188 h 158"/>
                  <a:gd name="T28" fmla="*/ 0 w 145"/>
                  <a:gd name="T29" fmla="*/ 74472 h 158"/>
                  <a:gd name="T30" fmla="*/ 0 w 145"/>
                  <a:gd name="T31" fmla="*/ 74472 h 1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5"/>
                  <a:gd name="T49" fmla="*/ 0 h 158"/>
                  <a:gd name="T50" fmla="*/ 145 w 145"/>
                  <a:gd name="T51" fmla="*/ 158 h 1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5" h="158">
                    <a:moveTo>
                      <a:pt x="0" y="68"/>
                    </a:moveTo>
                    <a:lnTo>
                      <a:pt x="0" y="68"/>
                    </a:lnTo>
                    <a:lnTo>
                      <a:pt x="6" y="89"/>
                    </a:lnTo>
                    <a:lnTo>
                      <a:pt x="41" y="142"/>
                    </a:lnTo>
                    <a:lnTo>
                      <a:pt x="83" y="157"/>
                    </a:lnTo>
                    <a:lnTo>
                      <a:pt x="100" y="142"/>
                    </a:lnTo>
                    <a:lnTo>
                      <a:pt x="130" y="137"/>
                    </a:lnTo>
                    <a:lnTo>
                      <a:pt x="144" y="112"/>
                    </a:lnTo>
                    <a:lnTo>
                      <a:pt x="136" y="0"/>
                    </a:lnTo>
                    <a:lnTo>
                      <a:pt x="124" y="0"/>
                    </a:lnTo>
                    <a:lnTo>
                      <a:pt x="115" y="16"/>
                    </a:lnTo>
                    <a:lnTo>
                      <a:pt x="71" y="16"/>
                    </a:lnTo>
                    <a:lnTo>
                      <a:pt x="50" y="3"/>
                    </a:lnTo>
                    <a:lnTo>
                      <a:pt x="33" y="44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4754563" y="5668963"/>
                <a:ext cx="234950" cy="276225"/>
              </a:xfrm>
              <a:custGeom>
                <a:avLst/>
                <a:gdLst>
                  <a:gd name="T0" fmla="*/ 0 w 212"/>
                  <a:gd name="T1" fmla="*/ 253477 h 255"/>
                  <a:gd name="T2" fmla="*/ 0 w 212"/>
                  <a:gd name="T3" fmla="*/ 253477 h 255"/>
                  <a:gd name="T4" fmla="*/ 8866 w 212"/>
                  <a:gd name="T5" fmla="*/ 263226 h 255"/>
                  <a:gd name="T6" fmla="*/ 36572 w 212"/>
                  <a:gd name="T7" fmla="*/ 263226 h 255"/>
                  <a:gd name="T8" fmla="*/ 59846 w 212"/>
                  <a:gd name="T9" fmla="*/ 275142 h 255"/>
                  <a:gd name="T10" fmla="*/ 82011 w 212"/>
                  <a:gd name="T11" fmla="*/ 263226 h 255"/>
                  <a:gd name="T12" fmla="*/ 104176 w 212"/>
                  <a:gd name="T13" fmla="*/ 227479 h 255"/>
                  <a:gd name="T14" fmla="*/ 183970 w 212"/>
                  <a:gd name="T15" fmla="*/ 218814 h 255"/>
                  <a:gd name="T16" fmla="*/ 196161 w 212"/>
                  <a:gd name="T17" fmla="*/ 210148 h 255"/>
                  <a:gd name="T18" fmla="*/ 218326 w 212"/>
                  <a:gd name="T19" fmla="*/ 158152 h 255"/>
                  <a:gd name="T20" fmla="*/ 233842 w 212"/>
                  <a:gd name="T21" fmla="*/ 56328 h 255"/>
                  <a:gd name="T22" fmla="*/ 233842 w 212"/>
                  <a:gd name="T23" fmla="*/ 7583 h 255"/>
                  <a:gd name="T24" fmla="*/ 229409 w 212"/>
                  <a:gd name="T25" fmla="*/ 3250 h 255"/>
                  <a:gd name="T26" fmla="*/ 196161 w 212"/>
                  <a:gd name="T27" fmla="*/ 0 h 255"/>
                  <a:gd name="T28" fmla="*/ 173996 w 212"/>
                  <a:gd name="T29" fmla="*/ 18415 h 255"/>
                  <a:gd name="T30" fmla="*/ 104176 w 212"/>
                  <a:gd name="T31" fmla="*/ 158152 h 255"/>
                  <a:gd name="T32" fmla="*/ 95310 w 212"/>
                  <a:gd name="T33" fmla="*/ 205815 h 255"/>
                  <a:gd name="T34" fmla="*/ 68712 w 212"/>
                  <a:gd name="T35" fmla="*/ 230729 h 255"/>
                  <a:gd name="T36" fmla="*/ 50980 w 212"/>
                  <a:gd name="T37" fmla="*/ 241561 h 255"/>
                  <a:gd name="T38" fmla="*/ 18840 w 212"/>
                  <a:gd name="T39" fmla="*/ 241561 h 255"/>
                  <a:gd name="T40" fmla="*/ 0 w 212"/>
                  <a:gd name="T41" fmla="*/ 253477 h 255"/>
                  <a:gd name="T42" fmla="*/ 0 w 212"/>
                  <a:gd name="T43" fmla="*/ 253477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2"/>
                  <a:gd name="T67" fmla="*/ 0 h 255"/>
                  <a:gd name="T68" fmla="*/ 212 w 212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2" h="255">
                    <a:moveTo>
                      <a:pt x="0" y="234"/>
                    </a:moveTo>
                    <a:lnTo>
                      <a:pt x="0" y="234"/>
                    </a:lnTo>
                    <a:lnTo>
                      <a:pt x="8" y="243"/>
                    </a:lnTo>
                    <a:lnTo>
                      <a:pt x="33" y="243"/>
                    </a:lnTo>
                    <a:lnTo>
                      <a:pt x="54" y="254"/>
                    </a:lnTo>
                    <a:lnTo>
                      <a:pt x="74" y="243"/>
                    </a:lnTo>
                    <a:lnTo>
                      <a:pt x="94" y="210"/>
                    </a:lnTo>
                    <a:lnTo>
                      <a:pt x="166" y="202"/>
                    </a:lnTo>
                    <a:lnTo>
                      <a:pt x="177" y="194"/>
                    </a:lnTo>
                    <a:lnTo>
                      <a:pt x="197" y="146"/>
                    </a:lnTo>
                    <a:lnTo>
                      <a:pt x="211" y="52"/>
                    </a:lnTo>
                    <a:lnTo>
                      <a:pt x="211" y="7"/>
                    </a:lnTo>
                    <a:lnTo>
                      <a:pt x="207" y="3"/>
                    </a:lnTo>
                    <a:lnTo>
                      <a:pt x="177" y="0"/>
                    </a:lnTo>
                    <a:lnTo>
                      <a:pt x="157" y="17"/>
                    </a:lnTo>
                    <a:lnTo>
                      <a:pt x="94" y="146"/>
                    </a:lnTo>
                    <a:lnTo>
                      <a:pt x="86" y="190"/>
                    </a:lnTo>
                    <a:lnTo>
                      <a:pt x="62" y="213"/>
                    </a:lnTo>
                    <a:lnTo>
                      <a:pt x="46" y="223"/>
                    </a:lnTo>
                    <a:lnTo>
                      <a:pt x="17" y="223"/>
                    </a:lnTo>
                    <a:lnTo>
                      <a:pt x="0" y="234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4964113" y="5330825"/>
                <a:ext cx="152400" cy="149225"/>
              </a:xfrm>
              <a:custGeom>
                <a:avLst/>
                <a:gdLst>
                  <a:gd name="T0" fmla="*/ 0 w 138"/>
                  <a:gd name="T1" fmla="*/ 144900 h 138"/>
                  <a:gd name="T2" fmla="*/ 0 w 138"/>
                  <a:gd name="T3" fmla="*/ 144900 h 138"/>
                  <a:gd name="T4" fmla="*/ 5522 w 138"/>
                  <a:gd name="T5" fmla="*/ 148144 h 138"/>
                  <a:gd name="T6" fmla="*/ 27609 w 138"/>
                  <a:gd name="T7" fmla="*/ 148144 h 138"/>
                  <a:gd name="T8" fmla="*/ 41965 w 138"/>
                  <a:gd name="T9" fmla="*/ 135168 h 138"/>
                  <a:gd name="T10" fmla="*/ 112643 w 138"/>
                  <a:gd name="T11" fmla="*/ 100565 h 138"/>
                  <a:gd name="T12" fmla="*/ 142461 w 138"/>
                  <a:gd name="T13" fmla="*/ 82182 h 138"/>
                  <a:gd name="T14" fmla="*/ 151296 w 138"/>
                  <a:gd name="T15" fmla="*/ 21627 h 138"/>
                  <a:gd name="T16" fmla="*/ 146878 w 138"/>
                  <a:gd name="T17" fmla="*/ 4325 h 138"/>
                  <a:gd name="T18" fmla="*/ 142461 w 138"/>
                  <a:gd name="T19" fmla="*/ 0 h 138"/>
                  <a:gd name="T20" fmla="*/ 132522 w 138"/>
                  <a:gd name="T21" fmla="*/ 4325 h 138"/>
                  <a:gd name="T22" fmla="*/ 112643 w 138"/>
                  <a:gd name="T23" fmla="*/ 34603 h 138"/>
                  <a:gd name="T24" fmla="*/ 104913 w 138"/>
                  <a:gd name="T25" fmla="*/ 40010 h 138"/>
                  <a:gd name="T26" fmla="*/ 64052 w 138"/>
                  <a:gd name="T27" fmla="*/ 43254 h 138"/>
                  <a:gd name="T28" fmla="*/ 32026 w 138"/>
                  <a:gd name="T29" fmla="*/ 56230 h 138"/>
                  <a:gd name="T30" fmla="*/ 5522 w 138"/>
                  <a:gd name="T31" fmla="*/ 117866 h 138"/>
                  <a:gd name="T32" fmla="*/ 0 w 138"/>
                  <a:gd name="T33" fmla="*/ 144900 h 138"/>
                  <a:gd name="T34" fmla="*/ 0 w 138"/>
                  <a:gd name="T35" fmla="*/ 144900 h 1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138"/>
                  <a:gd name="T56" fmla="*/ 138 w 138"/>
                  <a:gd name="T57" fmla="*/ 138 h 1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138">
                    <a:moveTo>
                      <a:pt x="0" y="134"/>
                    </a:moveTo>
                    <a:lnTo>
                      <a:pt x="0" y="134"/>
                    </a:lnTo>
                    <a:lnTo>
                      <a:pt x="5" y="137"/>
                    </a:lnTo>
                    <a:lnTo>
                      <a:pt x="25" y="137"/>
                    </a:lnTo>
                    <a:lnTo>
                      <a:pt x="38" y="125"/>
                    </a:lnTo>
                    <a:lnTo>
                      <a:pt x="102" y="93"/>
                    </a:lnTo>
                    <a:lnTo>
                      <a:pt x="129" y="76"/>
                    </a:lnTo>
                    <a:lnTo>
                      <a:pt x="137" y="20"/>
                    </a:lnTo>
                    <a:lnTo>
                      <a:pt x="133" y="4"/>
                    </a:lnTo>
                    <a:lnTo>
                      <a:pt x="129" y="0"/>
                    </a:lnTo>
                    <a:lnTo>
                      <a:pt x="120" y="4"/>
                    </a:lnTo>
                    <a:lnTo>
                      <a:pt x="102" y="32"/>
                    </a:lnTo>
                    <a:lnTo>
                      <a:pt x="95" y="37"/>
                    </a:lnTo>
                    <a:lnTo>
                      <a:pt x="58" y="40"/>
                    </a:lnTo>
                    <a:lnTo>
                      <a:pt x="29" y="52"/>
                    </a:lnTo>
                    <a:lnTo>
                      <a:pt x="5" y="109"/>
                    </a:lnTo>
                    <a:lnTo>
                      <a:pt x="0" y="134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3490913" y="5578475"/>
                <a:ext cx="95250" cy="146050"/>
              </a:xfrm>
              <a:custGeom>
                <a:avLst/>
                <a:gdLst>
                  <a:gd name="T0" fmla="*/ 0 w 87"/>
                  <a:gd name="T1" fmla="*/ 31374 h 135"/>
                  <a:gd name="T2" fmla="*/ 0 w 87"/>
                  <a:gd name="T3" fmla="*/ 31374 h 135"/>
                  <a:gd name="T4" fmla="*/ 21897 w 87"/>
                  <a:gd name="T5" fmla="*/ 84384 h 135"/>
                  <a:gd name="T6" fmla="*/ 40509 w 87"/>
                  <a:gd name="T7" fmla="*/ 106021 h 135"/>
                  <a:gd name="T8" fmla="*/ 49267 w 87"/>
                  <a:gd name="T9" fmla="*/ 136313 h 135"/>
                  <a:gd name="T10" fmla="*/ 58026 w 87"/>
                  <a:gd name="T11" fmla="*/ 144968 h 135"/>
                  <a:gd name="T12" fmla="*/ 77733 w 87"/>
                  <a:gd name="T13" fmla="*/ 119004 h 135"/>
                  <a:gd name="T14" fmla="*/ 94155 w 87"/>
                  <a:gd name="T15" fmla="*/ 62747 h 135"/>
                  <a:gd name="T16" fmla="*/ 89776 w 87"/>
                  <a:gd name="T17" fmla="*/ 25964 h 135"/>
                  <a:gd name="T18" fmla="*/ 77733 w 87"/>
                  <a:gd name="T19" fmla="*/ 14064 h 135"/>
                  <a:gd name="T20" fmla="*/ 35034 w 87"/>
                  <a:gd name="T21" fmla="*/ 0 h 135"/>
                  <a:gd name="T22" fmla="*/ 0 w 87"/>
                  <a:gd name="T23" fmla="*/ 31374 h 135"/>
                  <a:gd name="T24" fmla="*/ 0 w 87"/>
                  <a:gd name="T25" fmla="*/ 31374 h 1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135"/>
                  <a:gd name="T41" fmla="*/ 87 w 87"/>
                  <a:gd name="T42" fmla="*/ 135 h 1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135">
                    <a:moveTo>
                      <a:pt x="0" y="29"/>
                    </a:moveTo>
                    <a:lnTo>
                      <a:pt x="0" y="29"/>
                    </a:lnTo>
                    <a:lnTo>
                      <a:pt x="20" y="78"/>
                    </a:lnTo>
                    <a:lnTo>
                      <a:pt x="37" y="98"/>
                    </a:lnTo>
                    <a:lnTo>
                      <a:pt x="45" y="126"/>
                    </a:lnTo>
                    <a:lnTo>
                      <a:pt x="53" y="134"/>
                    </a:lnTo>
                    <a:lnTo>
                      <a:pt x="71" y="110"/>
                    </a:lnTo>
                    <a:lnTo>
                      <a:pt x="86" y="58"/>
                    </a:lnTo>
                    <a:lnTo>
                      <a:pt x="82" y="24"/>
                    </a:lnTo>
                    <a:lnTo>
                      <a:pt x="71" y="13"/>
                    </a:lnTo>
                    <a:lnTo>
                      <a:pt x="32" y="0"/>
                    </a:lnTo>
                    <a:lnTo>
                      <a:pt x="0" y="29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3716338" y="5815013"/>
                <a:ext cx="85725" cy="80962"/>
              </a:xfrm>
              <a:custGeom>
                <a:avLst/>
                <a:gdLst>
                  <a:gd name="T0" fmla="*/ 0 w 79"/>
                  <a:gd name="T1" fmla="*/ 29945 h 73"/>
                  <a:gd name="T2" fmla="*/ 0 w 79"/>
                  <a:gd name="T3" fmla="*/ 29945 h 73"/>
                  <a:gd name="T4" fmla="*/ 4341 w 79"/>
                  <a:gd name="T5" fmla="*/ 62108 h 73"/>
                  <a:gd name="T6" fmla="*/ 22788 w 79"/>
                  <a:gd name="T7" fmla="*/ 79853 h 73"/>
                  <a:gd name="T8" fmla="*/ 44490 w 79"/>
                  <a:gd name="T9" fmla="*/ 79853 h 73"/>
                  <a:gd name="T10" fmla="*/ 75959 w 79"/>
                  <a:gd name="T11" fmla="*/ 58781 h 73"/>
                  <a:gd name="T12" fmla="*/ 84640 w 79"/>
                  <a:gd name="T13" fmla="*/ 45472 h 73"/>
                  <a:gd name="T14" fmla="*/ 41235 w 79"/>
                  <a:gd name="T15" fmla="*/ 0 h 73"/>
                  <a:gd name="T16" fmla="*/ 18447 w 79"/>
                  <a:gd name="T17" fmla="*/ 8873 h 73"/>
                  <a:gd name="T18" fmla="*/ 0 w 79"/>
                  <a:gd name="T19" fmla="*/ 29945 h 73"/>
                  <a:gd name="T20" fmla="*/ 0 w 79"/>
                  <a:gd name="T21" fmla="*/ 29945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73"/>
                  <a:gd name="T35" fmla="*/ 79 w 79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73">
                    <a:moveTo>
                      <a:pt x="0" y="27"/>
                    </a:moveTo>
                    <a:lnTo>
                      <a:pt x="0" y="27"/>
                    </a:lnTo>
                    <a:lnTo>
                      <a:pt x="4" y="56"/>
                    </a:lnTo>
                    <a:lnTo>
                      <a:pt x="21" y="72"/>
                    </a:lnTo>
                    <a:lnTo>
                      <a:pt x="41" y="72"/>
                    </a:lnTo>
                    <a:lnTo>
                      <a:pt x="70" y="53"/>
                    </a:lnTo>
                    <a:lnTo>
                      <a:pt x="78" y="41"/>
                    </a:lnTo>
                    <a:lnTo>
                      <a:pt x="38" y="0"/>
                    </a:lnTo>
                    <a:lnTo>
                      <a:pt x="17" y="8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871913" y="5686425"/>
                <a:ext cx="273050" cy="223838"/>
              </a:xfrm>
              <a:custGeom>
                <a:avLst/>
                <a:gdLst>
                  <a:gd name="T0" fmla="*/ 0 w 247"/>
                  <a:gd name="T1" fmla="*/ 96240 h 207"/>
                  <a:gd name="T2" fmla="*/ 0 w 247"/>
                  <a:gd name="T3" fmla="*/ 96240 h 207"/>
                  <a:gd name="T4" fmla="*/ 0 w 247"/>
                  <a:gd name="T5" fmla="*/ 87589 h 207"/>
                  <a:gd name="T6" fmla="*/ 22109 w 247"/>
                  <a:gd name="T7" fmla="*/ 77857 h 207"/>
                  <a:gd name="T8" fmla="*/ 90648 w 247"/>
                  <a:gd name="T9" fmla="*/ 69206 h 207"/>
                  <a:gd name="T10" fmla="*/ 131550 w 247"/>
                  <a:gd name="T11" fmla="*/ 69206 h 207"/>
                  <a:gd name="T12" fmla="*/ 154765 w 247"/>
                  <a:gd name="T13" fmla="*/ 61637 h 207"/>
                  <a:gd name="T14" fmla="*/ 176875 w 247"/>
                  <a:gd name="T15" fmla="*/ 20546 h 207"/>
                  <a:gd name="T16" fmla="*/ 200089 w 247"/>
                  <a:gd name="T17" fmla="*/ 12976 h 207"/>
                  <a:gd name="T18" fmla="*/ 263101 w 247"/>
                  <a:gd name="T19" fmla="*/ 0 h 207"/>
                  <a:gd name="T20" fmla="*/ 271945 w 247"/>
                  <a:gd name="T21" fmla="*/ 7569 h 207"/>
                  <a:gd name="T22" fmla="*/ 271945 w 247"/>
                  <a:gd name="T23" fmla="*/ 30278 h 207"/>
                  <a:gd name="T24" fmla="*/ 245413 w 247"/>
                  <a:gd name="T25" fmla="*/ 38928 h 207"/>
                  <a:gd name="T26" fmla="*/ 205617 w 247"/>
                  <a:gd name="T27" fmla="*/ 69206 h 207"/>
                  <a:gd name="T28" fmla="*/ 191246 w 247"/>
                  <a:gd name="T29" fmla="*/ 117866 h 207"/>
                  <a:gd name="T30" fmla="*/ 140394 w 247"/>
                  <a:gd name="T31" fmla="*/ 208699 h 207"/>
                  <a:gd name="T32" fmla="*/ 71855 w 247"/>
                  <a:gd name="T33" fmla="*/ 222757 h 207"/>
                  <a:gd name="T34" fmla="*/ 58590 w 247"/>
                  <a:gd name="T35" fmla="*/ 182747 h 207"/>
                  <a:gd name="T36" fmla="*/ 35375 w 247"/>
                  <a:gd name="T37" fmla="*/ 160039 h 207"/>
                  <a:gd name="T38" fmla="*/ 22109 w 247"/>
                  <a:gd name="T39" fmla="*/ 122192 h 207"/>
                  <a:gd name="T40" fmla="*/ 0 w 247"/>
                  <a:gd name="T41" fmla="*/ 96240 h 207"/>
                  <a:gd name="T42" fmla="*/ 0 w 247"/>
                  <a:gd name="T43" fmla="*/ 96240 h 2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7"/>
                  <a:gd name="T67" fmla="*/ 0 h 207"/>
                  <a:gd name="T68" fmla="*/ 247 w 247"/>
                  <a:gd name="T69" fmla="*/ 207 h 2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7" h="207">
                    <a:moveTo>
                      <a:pt x="0" y="89"/>
                    </a:moveTo>
                    <a:lnTo>
                      <a:pt x="0" y="89"/>
                    </a:lnTo>
                    <a:lnTo>
                      <a:pt x="0" y="81"/>
                    </a:lnTo>
                    <a:lnTo>
                      <a:pt x="20" y="72"/>
                    </a:lnTo>
                    <a:lnTo>
                      <a:pt x="82" y="64"/>
                    </a:lnTo>
                    <a:lnTo>
                      <a:pt x="119" y="64"/>
                    </a:lnTo>
                    <a:lnTo>
                      <a:pt x="140" y="57"/>
                    </a:lnTo>
                    <a:lnTo>
                      <a:pt x="160" y="19"/>
                    </a:lnTo>
                    <a:lnTo>
                      <a:pt x="181" y="12"/>
                    </a:lnTo>
                    <a:lnTo>
                      <a:pt x="238" y="0"/>
                    </a:lnTo>
                    <a:lnTo>
                      <a:pt x="246" y="7"/>
                    </a:lnTo>
                    <a:lnTo>
                      <a:pt x="246" y="28"/>
                    </a:lnTo>
                    <a:lnTo>
                      <a:pt x="222" y="36"/>
                    </a:lnTo>
                    <a:lnTo>
                      <a:pt x="186" y="64"/>
                    </a:lnTo>
                    <a:lnTo>
                      <a:pt x="173" y="109"/>
                    </a:lnTo>
                    <a:lnTo>
                      <a:pt x="127" y="193"/>
                    </a:lnTo>
                    <a:lnTo>
                      <a:pt x="65" y="206"/>
                    </a:lnTo>
                    <a:lnTo>
                      <a:pt x="53" y="169"/>
                    </a:lnTo>
                    <a:lnTo>
                      <a:pt x="32" y="148"/>
                    </a:lnTo>
                    <a:lnTo>
                      <a:pt x="20" y="113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 flipH="1" flipV="1">
                <a:off x="1612900" y="5798169"/>
                <a:ext cx="184150" cy="122668"/>
              </a:xfrm>
              <a:custGeom>
                <a:avLst/>
                <a:gdLst>
                  <a:gd name="T0" fmla="*/ 0 w 79"/>
                  <a:gd name="T1" fmla="*/ 35229 h 73"/>
                  <a:gd name="T2" fmla="*/ 0 w 79"/>
                  <a:gd name="T3" fmla="*/ 35229 h 73"/>
                  <a:gd name="T4" fmla="*/ 5466 w 79"/>
                  <a:gd name="T5" fmla="*/ 73068 h 73"/>
                  <a:gd name="T6" fmla="*/ 28696 w 79"/>
                  <a:gd name="T7" fmla="*/ 93945 h 73"/>
                  <a:gd name="T8" fmla="*/ 56025 w 79"/>
                  <a:gd name="T9" fmla="*/ 93945 h 73"/>
                  <a:gd name="T10" fmla="*/ 95652 w 79"/>
                  <a:gd name="T11" fmla="*/ 69154 h 73"/>
                  <a:gd name="T12" fmla="*/ 106584 w 79"/>
                  <a:gd name="T13" fmla="*/ 53497 h 73"/>
                  <a:gd name="T14" fmla="*/ 51925 w 79"/>
                  <a:gd name="T15" fmla="*/ 0 h 73"/>
                  <a:gd name="T16" fmla="*/ 23230 w 79"/>
                  <a:gd name="T17" fmla="*/ 10438 h 73"/>
                  <a:gd name="T18" fmla="*/ 0 w 79"/>
                  <a:gd name="T19" fmla="*/ 35229 h 73"/>
                  <a:gd name="T20" fmla="*/ 0 w 79"/>
                  <a:gd name="T21" fmla="*/ 35229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73"/>
                  <a:gd name="T35" fmla="*/ 79 w 79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73">
                    <a:moveTo>
                      <a:pt x="0" y="27"/>
                    </a:moveTo>
                    <a:lnTo>
                      <a:pt x="0" y="27"/>
                    </a:lnTo>
                    <a:lnTo>
                      <a:pt x="4" y="56"/>
                    </a:lnTo>
                    <a:lnTo>
                      <a:pt x="21" y="72"/>
                    </a:lnTo>
                    <a:lnTo>
                      <a:pt x="41" y="72"/>
                    </a:lnTo>
                    <a:lnTo>
                      <a:pt x="70" y="53"/>
                    </a:lnTo>
                    <a:lnTo>
                      <a:pt x="78" y="41"/>
                    </a:lnTo>
                    <a:lnTo>
                      <a:pt x="38" y="0"/>
                    </a:lnTo>
                    <a:lnTo>
                      <a:pt x="17" y="8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3395663" y="6010275"/>
                <a:ext cx="69850" cy="82550"/>
              </a:xfrm>
              <a:custGeom>
                <a:avLst/>
                <a:gdLst>
                  <a:gd name="T0" fmla="*/ 0 w 96"/>
                  <a:gd name="T1" fmla="*/ 33832 h 61"/>
                  <a:gd name="T2" fmla="*/ 0 w 96"/>
                  <a:gd name="T3" fmla="*/ 33832 h 61"/>
                  <a:gd name="T4" fmla="*/ 9459 w 96"/>
                  <a:gd name="T5" fmla="*/ 20299 h 61"/>
                  <a:gd name="T6" fmla="*/ 24011 w 96"/>
                  <a:gd name="T7" fmla="*/ 36539 h 61"/>
                  <a:gd name="T8" fmla="*/ 35653 w 96"/>
                  <a:gd name="T9" fmla="*/ 36539 h 61"/>
                  <a:gd name="T10" fmla="*/ 63302 w 96"/>
                  <a:gd name="T11" fmla="*/ 0 h 61"/>
                  <a:gd name="T12" fmla="*/ 69122 w 96"/>
                  <a:gd name="T13" fmla="*/ 0 h 61"/>
                  <a:gd name="T14" fmla="*/ 42201 w 96"/>
                  <a:gd name="T15" fmla="*/ 81197 h 61"/>
                  <a:gd name="T16" fmla="*/ 27649 w 96"/>
                  <a:gd name="T17" fmla="*/ 64957 h 61"/>
                  <a:gd name="T18" fmla="*/ 11642 w 96"/>
                  <a:gd name="T19" fmla="*/ 59544 h 61"/>
                  <a:gd name="T20" fmla="*/ 0 w 96"/>
                  <a:gd name="T21" fmla="*/ 33832 h 61"/>
                  <a:gd name="T22" fmla="*/ 0 w 96"/>
                  <a:gd name="T23" fmla="*/ 33832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61"/>
                  <a:gd name="T38" fmla="*/ 96 w 96"/>
                  <a:gd name="T39" fmla="*/ 61 h 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61">
                    <a:moveTo>
                      <a:pt x="0" y="25"/>
                    </a:moveTo>
                    <a:lnTo>
                      <a:pt x="0" y="25"/>
                    </a:lnTo>
                    <a:lnTo>
                      <a:pt x="13" y="15"/>
                    </a:lnTo>
                    <a:lnTo>
                      <a:pt x="33" y="27"/>
                    </a:lnTo>
                    <a:lnTo>
                      <a:pt x="49" y="27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58" y="60"/>
                    </a:lnTo>
                    <a:lnTo>
                      <a:pt x="38" y="48"/>
                    </a:lnTo>
                    <a:lnTo>
                      <a:pt x="16" y="44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2570163" y="2336800"/>
                <a:ext cx="369887" cy="341313"/>
              </a:xfrm>
              <a:custGeom>
                <a:avLst/>
                <a:gdLst>
                  <a:gd name="T0" fmla="*/ 0 w 337"/>
                  <a:gd name="T1" fmla="*/ 157112 h 315"/>
                  <a:gd name="T2" fmla="*/ 0 w 337"/>
                  <a:gd name="T3" fmla="*/ 157112 h 315"/>
                  <a:gd name="T4" fmla="*/ 0 w 337"/>
                  <a:gd name="T5" fmla="*/ 131108 h 315"/>
                  <a:gd name="T6" fmla="*/ 28537 w 337"/>
                  <a:gd name="T7" fmla="*/ 124606 h 315"/>
                  <a:gd name="T8" fmla="*/ 70246 w 337"/>
                  <a:gd name="T9" fmla="*/ 135442 h 315"/>
                  <a:gd name="T10" fmla="*/ 76831 w 337"/>
                  <a:gd name="T11" fmla="*/ 131108 h 315"/>
                  <a:gd name="T12" fmla="*/ 76831 w 337"/>
                  <a:gd name="T13" fmla="*/ 113771 h 315"/>
                  <a:gd name="T14" fmla="*/ 28537 w 337"/>
                  <a:gd name="T15" fmla="*/ 54177 h 315"/>
                  <a:gd name="T16" fmla="*/ 28537 w 337"/>
                  <a:gd name="T17" fmla="*/ 21671 h 315"/>
                  <a:gd name="T18" fmla="*/ 70246 w 337"/>
                  <a:gd name="T19" fmla="*/ 33590 h 315"/>
                  <a:gd name="T20" fmla="*/ 81221 w 337"/>
                  <a:gd name="T21" fmla="*/ 0 h 315"/>
                  <a:gd name="T22" fmla="*/ 105368 w 337"/>
                  <a:gd name="T23" fmla="*/ 0 h 315"/>
                  <a:gd name="T24" fmla="*/ 140491 w 337"/>
                  <a:gd name="T25" fmla="*/ 63928 h 315"/>
                  <a:gd name="T26" fmla="*/ 169028 w 337"/>
                  <a:gd name="T27" fmla="*/ 63928 h 315"/>
                  <a:gd name="T28" fmla="*/ 192078 w 337"/>
                  <a:gd name="T29" fmla="*/ 81265 h 315"/>
                  <a:gd name="T30" fmla="*/ 209639 w 337"/>
                  <a:gd name="T31" fmla="*/ 81265 h 315"/>
                  <a:gd name="T32" fmla="*/ 240372 w 337"/>
                  <a:gd name="T33" fmla="*/ 44425 h 315"/>
                  <a:gd name="T34" fmla="*/ 256835 w 337"/>
                  <a:gd name="T35" fmla="*/ 49843 h 315"/>
                  <a:gd name="T36" fmla="*/ 256835 w 337"/>
                  <a:gd name="T37" fmla="*/ 75847 h 315"/>
                  <a:gd name="T38" fmla="*/ 245860 w 337"/>
                  <a:gd name="T39" fmla="*/ 97518 h 315"/>
                  <a:gd name="T40" fmla="*/ 251348 w 337"/>
                  <a:gd name="T41" fmla="*/ 107270 h 315"/>
                  <a:gd name="T42" fmla="*/ 274397 w 337"/>
                  <a:gd name="T43" fmla="*/ 120272 h 315"/>
                  <a:gd name="T44" fmla="*/ 327081 w 337"/>
                  <a:gd name="T45" fmla="*/ 120272 h 315"/>
                  <a:gd name="T46" fmla="*/ 351228 w 337"/>
                  <a:gd name="T47" fmla="*/ 131108 h 315"/>
                  <a:gd name="T48" fmla="*/ 368789 w 337"/>
                  <a:gd name="T49" fmla="*/ 190702 h 315"/>
                  <a:gd name="T50" fmla="*/ 351228 w 337"/>
                  <a:gd name="T51" fmla="*/ 254630 h 315"/>
                  <a:gd name="T52" fmla="*/ 291958 w 337"/>
                  <a:gd name="T53" fmla="*/ 269800 h 315"/>
                  <a:gd name="T54" fmla="*/ 315008 w 337"/>
                  <a:gd name="T55" fmla="*/ 297972 h 315"/>
                  <a:gd name="T56" fmla="*/ 309520 w 337"/>
                  <a:gd name="T57" fmla="*/ 313141 h 315"/>
                  <a:gd name="T58" fmla="*/ 274397 w 337"/>
                  <a:gd name="T59" fmla="*/ 340229 h 315"/>
                  <a:gd name="T60" fmla="*/ 209639 w 337"/>
                  <a:gd name="T61" fmla="*/ 329394 h 315"/>
                  <a:gd name="T62" fmla="*/ 209639 w 337"/>
                  <a:gd name="T63" fmla="*/ 291470 h 315"/>
                  <a:gd name="T64" fmla="*/ 192078 w 337"/>
                  <a:gd name="T65" fmla="*/ 280635 h 315"/>
                  <a:gd name="T66" fmla="*/ 158053 w 337"/>
                  <a:gd name="T67" fmla="*/ 291470 h 315"/>
                  <a:gd name="T68" fmla="*/ 144882 w 337"/>
                  <a:gd name="T69" fmla="*/ 286053 h 315"/>
                  <a:gd name="T70" fmla="*/ 122930 w 337"/>
                  <a:gd name="T71" fmla="*/ 243795 h 315"/>
                  <a:gd name="T72" fmla="*/ 81221 w 337"/>
                  <a:gd name="T73" fmla="*/ 231876 h 315"/>
                  <a:gd name="T74" fmla="*/ 52684 w 337"/>
                  <a:gd name="T75" fmla="*/ 205871 h 315"/>
                  <a:gd name="T76" fmla="*/ 32928 w 337"/>
                  <a:gd name="T77" fmla="*/ 205871 h 315"/>
                  <a:gd name="T78" fmla="*/ 21952 w 337"/>
                  <a:gd name="T79" fmla="*/ 195036 h 315"/>
                  <a:gd name="T80" fmla="*/ 39513 w 337"/>
                  <a:gd name="T81" fmla="*/ 157112 h 315"/>
                  <a:gd name="T82" fmla="*/ 5488 w 337"/>
                  <a:gd name="T83" fmla="*/ 161446 h 315"/>
                  <a:gd name="T84" fmla="*/ 0 w 337"/>
                  <a:gd name="T85" fmla="*/ 157112 h 315"/>
                  <a:gd name="T86" fmla="*/ 0 w 337"/>
                  <a:gd name="T87" fmla="*/ 157112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"/>
                  <a:gd name="T133" fmla="*/ 0 h 315"/>
                  <a:gd name="T134" fmla="*/ 337 w 337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" h="315">
                    <a:moveTo>
                      <a:pt x="0" y="145"/>
                    </a:moveTo>
                    <a:lnTo>
                      <a:pt x="0" y="145"/>
                    </a:lnTo>
                    <a:lnTo>
                      <a:pt x="0" y="121"/>
                    </a:lnTo>
                    <a:lnTo>
                      <a:pt x="26" y="115"/>
                    </a:lnTo>
                    <a:lnTo>
                      <a:pt x="64" y="125"/>
                    </a:lnTo>
                    <a:lnTo>
                      <a:pt x="70" y="121"/>
                    </a:lnTo>
                    <a:lnTo>
                      <a:pt x="70" y="105"/>
                    </a:lnTo>
                    <a:lnTo>
                      <a:pt x="26" y="50"/>
                    </a:lnTo>
                    <a:lnTo>
                      <a:pt x="26" y="20"/>
                    </a:lnTo>
                    <a:lnTo>
                      <a:pt x="64" y="31"/>
                    </a:lnTo>
                    <a:lnTo>
                      <a:pt x="74" y="0"/>
                    </a:lnTo>
                    <a:lnTo>
                      <a:pt x="96" y="0"/>
                    </a:lnTo>
                    <a:lnTo>
                      <a:pt x="128" y="59"/>
                    </a:lnTo>
                    <a:lnTo>
                      <a:pt x="154" y="59"/>
                    </a:lnTo>
                    <a:lnTo>
                      <a:pt x="175" y="75"/>
                    </a:lnTo>
                    <a:lnTo>
                      <a:pt x="191" y="75"/>
                    </a:lnTo>
                    <a:lnTo>
                      <a:pt x="219" y="41"/>
                    </a:lnTo>
                    <a:lnTo>
                      <a:pt x="234" y="46"/>
                    </a:lnTo>
                    <a:lnTo>
                      <a:pt x="234" y="70"/>
                    </a:lnTo>
                    <a:lnTo>
                      <a:pt x="224" y="90"/>
                    </a:lnTo>
                    <a:lnTo>
                      <a:pt x="229" y="99"/>
                    </a:lnTo>
                    <a:lnTo>
                      <a:pt x="250" y="111"/>
                    </a:lnTo>
                    <a:lnTo>
                      <a:pt x="298" y="111"/>
                    </a:lnTo>
                    <a:lnTo>
                      <a:pt x="320" y="121"/>
                    </a:lnTo>
                    <a:lnTo>
                      <a:pt x="336" y="176"/>
                    </a:lnTo>
                    <a:lnTo>
                      <a:pt x="320" y="235"/>
                    </a:lnTo>
                    <a:lnTo>
                      <a:pt x="266" y="249"/>
                    </a:lnTo>
                    <a:lnTo>
                      <a:pt x="287" y="275"/>
                    </a:lnTo>
                    <a:lnTo>
                      <a:pt x="282" y="289"/>
                    </a:lnTo>
                    <a:lnTo>
                      <a:pt x="250" y="314"/>
                    </a:lnTo>
                    <a:lnTo>
                      <a:pt x="191" y="304"/>
                    </a:lnTo>
                    <a:lnTo>
                      <a:pt x="191" y="269"/>
                    </a:lnTo>
                    <a:lnTo>
                      <a:pt x="175" y="259"/>
                    </a:lnTo>
                    <a:lnTo>
                      <a:pt x="144" y="269"/>
                    </a:lnTo>
                    <a:lnTo>
                      <a:pt x="132" y="264"/>
                    </a:lnTo>
                    <a:lnTo>
                      <a:pt x="112" y="225"/>
                    </a:lnTo>
                    <a:lnTo>
                      <a:pt x="74" y="214"/>
                    </a:lnTo>
                    <a:lnTo>
                      <a:pt x="48" y="190"/>
                    </a:lnTo>
                    <a:lnTo>
                      <a:pt x="30" y="190"/>
                    </a:lnTo>
                    <a:lnTo>
                      <a:pt x="20" y="180"/>
                    </a:lnTo>
                    <a:lnTo>
                      <a:pt x="36" y="145"/>
                    </a:lnTo>
                    <a:lnTo>
                      <a:pt x="5" y="149"/>
                    </a:lnTo>
                    <a:lnTo>
                      <a:pt x="0" y="145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977900" y="2032000"/>
                <a:ext cx="1136650" cy="460375"/>
              </a:xfrm>
              <a:custGeom>
                <a:avLst/>
                <a:gdLst>
                  <a:gd name="T0" fmla="*/ 0 w 1032"/>
                  <a:gd name="T1" fmla="*/ 135848 h 427"/>
                  <a:gd name="T2" fmla="*/ 47360 w 1032"/>
                  <a:gd name="T3" fmla="*/ 271697 h 427"/>
                  <a:gd name="T4" fmla="*/ 81504 w 1032"/>
                  <a:gd name="T5" fmla="*/ 314823 h 427"/>
                  <a:gd name="T6" fmla="*/ 128864 w 1032"/>
                  <a:gd name="T7" fmla="*/ 301885 h 427"/>
                  <a:gd name="T8" fmla="*/ 163008 w 1032"/>
                  <a:gd name="T9" fmla="*/ 301885 h 427"/>
                  <a:gd name="T10" fmla="*/ 73794 w 1032"/>
                  <a:gd name="T11" fmla="*/ 389216 h 427"/>
                  <a:gd name="T12" fmla="*/ 122256 w 1032"/>
                  <a:gd name="T13" fmla="*/ 431265 h 427"/>
                  <a:gd name="T14" fmla="*/ 209267 w 1032"/>
                  <a:gd name="T15" fmla="*/ 423718 h 427"/>
                  <a:gd name="T16" fmla="*/ 277554 w 1032"/>
                  <a:gd name="T17" fmla="*/ 431265 h 427"/>
                  <a:gd name="T18" fmla="*/ 333726 w 1032"/>
                  <a:gd name="T19" fmla="*/ 373044 h 427"/>
                  <a:gd name="T20" fmla="*/ 427345 w 1032"/>
                  <a:gd name="T21" fmla="*/ 373044 h 427"/>
                  <a:gd name="T22" fmla="*/ 520964 w 1032"/>
                  <a:gd name="T23" fmla="*/ 379513 h 427"/>
                  <a:gd name="T24" fmla="*/ 617888 w 1032"/>
                  <a:gd name="T25" fmla="*/ 379513 h 427"/>
                  <a:gd name="T26" fmla="*/ 732434 w 1032"/>
                  <a:gd name="T27" fmla="*/ 389216 h 427"/>
                  <a:gd name="T28" fmla="*/ 841473 w 1032"/>
                  <a:gd name="T29" fmla="*/ 367653 h 427"/>
                  <a:gd name="T30" fmla="*/ 909760 w 1032"/>
                  <a:gd name="T31" fmla="*/ 301885 h 427"/>
                  <a:gd name="T32" fmla="*/ 993467 w 1032"/>
                  <a:gd name="T33" fmla="*/ 271697 h 427"/>
                  <a:gd name="T34" fmla="*/ 1038625 w 1032"/>
                  <a:gd name="T35" fmla="*/ 287869 h 427"/>
                  <a:gd name="T36" fmla="*/ 1113520 w 1032"/>
                  <a:gd name="T37" fmla="*/ 243665 h 427"/>
                  <a:gd name="T38" fmla="*/ 1135549 w 1032"/>
                  <a:gd name="T39" fmla="*/ 185444 h 427"/>
                  <a:gd name="T40" fmla="*/ 1045233 w 1032"/>
                  <a:gd name="T41" fmla="*/ 150943 h 427"/>
                  <a:gd name="T42" fmla="*/ 861299 w 1032"/>
                  <a:gd name="T43" fmla="*/ 120754 h 427"/>
                  <a:gd name="T44" fmla="*/ 774288 w 1032"/>
                  <a:gd name="T45" fmla="*/ 85175 h 427"/>
                  <a:gd name="T46" fmla="*/ 728029 w 1032"/>
                  <a:gd name="T47" fmla="*/ 73315 h 427"/>
                  <a:gd name="T48" fmla="*/ 591454 w 1032"/>
                  <a:gd name="T49" fmla="*/ 0 h 427"/>
                  <a:gd name="T50" fmla="*/ 549601 w 1032"/>
                  <a:gd name="T51" fmla="*/ 34501 h 427"/>
                  <a:gd name="T52" fmla="*/ 447170 w 1032"/>
                  <a:gd name="T53" fmla="*/ 91644 h 427"/>
                  <a:gd name="T54" fmla="*/ 435055 w 1032"/>
                  <a:gd name="T55" fmla="*/ 57143 h 427"/>
                  <a:gd name="T56" fmla="*/ 285264 w 1032"/>
                  <a:gd name="T57" fmla="*/ 64690 h 427"/>
                  <a:gd name="T58" fmla="*/ 200456 w 1032"/>
                  <a:gd name="T59" fmla="*/ 57143 h 427"/>
                  <a:gd name="T60" fmla="*/ 177326 w 1032"/>
                  <a:gd name="T61" fmla="*/ 50674 h 427"/>
                  <a:gd name="T62" fmla="*/ 81504 w 1032"/>
                  <a:gd name="T63" fmla="*/ 43126 h 427"/>
                  <a:gd name="T64" fmla="*/ 38549 w 1032"/>
                  <a:gd name="T65" fmla="*/ 120754 h 427"/>
                  <a:gd name="T66" fmla="*/ 0 w 1032"/>
                  <a:gd name="T67" fmla="*/ 135848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2"/>
                  <a:gd name="T103" fmla="*/ 0 h 427"/>
                  <a:gd name="T104" fmla="*/ 1032 w 1032"/>
                  <a:gd name="T105" fmla="*/ 427 h 4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2" h="427">
                    <a:moveTo>
                      <a:pt x="0" y="126"/>
                    </a:moveTo>
                    <a:lnTo>
                      <a:pt x="0" y="126"/>
                    </a:lnTo>
                    <a:lnTo>
                      <a:pt x="19" y="159"/>
                    </a:lnTo>
                    <a:lnTo>
                      <a:pt x="43" y="252"/>
                    </a:lnTo>
                    <a:lnTo>
                      <a:pt x="60" y="267"/>
                    </a:lnTo>
                    <a:lnTo>
                      <a:pt x="74" y="292"/>
                    </a:lnTo>
                    <a:lnTo>
                      <a:pt x="93" y="292"/>
                    </a:lnTo>
                    <a:lnTo>
                      <a:pt x="117" y="280"/>
                    </a:lnTo>
                    <a:lnTo>
                      <a:pt x="135" y="273"/>
                    </a:lnTo>
                    <a:lnTo>
                      <a:pt x="148" y="280"/>
                    </a:lnTo>
                    <a:lnTo>
                      <a:pt x="135" y="315"/>
                    </a:lnTo>
                    <a:lnTo>
                      <a:pt x="67" y="361"/>
                    </a:lnTo>
                    <a:lnTo>
                      <a:pt x="74" y="380"/>
                    </a:lnTo>
                    <a:lnTo>
                      <a:pt x="111" y="400"/>
                    </a:lnTo>
                    <a:lnTo>
                      <a:pt x="117" y="426"/>
                    </a:lnTo>
                    <a:lnTo>
                      <a:pt x="190" y="393"/>
                    </a:lnTo>
                    <a:lnTo>
                      <a:pt x="228" y="406"/>
                    </a:lnTo>
                    <a:lnTo>
                      <a:pt x="252" y="400"/>
                    </a:lnTo>
                    <a:lnTo>
                      <a:pt x="266" y="372"/>
                    </a:lnTo>
                    <a:lnTo>
                      <a:pt x="303" y="346"/>
                    </a:lnTo>
                    <a:lnTo>
                      <a:pt x="357" y="352"/>
                    </a:lnTo>
                    <a:lnTo>
                      <a:pt x="388" y="346"/>
                    </a:lnTo>
                    <a:lnTo>
                      <a:pt x="419" y="361"/>
                    </a:lnTo>
                    <a:lnTo>
                      <a:pt x="473" y="352"/>
                    </a:lnTo>
                    <a:lnTo>
                      <a:pt x="530" y="386"/>
                    </a:lnTo>
                    <a:lnTo>
                      <a:pt x="561" y="352"/>
                    </a:lnTo>
                    <a:lnTo>
                      <a:pt x="581" y="346"/>
                    </a:lnTo>
                    <a:lnTo>
                      <a:pt x="665" y="361"/>
                    </a:lnTo>
                    <a:lnTo>
                      <a:pt x="710" y="333"/>
                    </a:lnTo>
                    <a:lnTo>
                      <a:pt x="764" y="341"/>
                    </a:lnTo>
                    <a:lnTo>
                      <a:pt x="810" y="328"/>
                    </a:lnTo>
                    <a:lnTo>
                      <a:pt x="826" y="280"/>
                    </a:lnTo>
                    <a:lnTo>
                      <a:pt x="882" y="246"/>
                    </a:lnTo>
                    <a:lnTo>
                      <a:pt x="902" y="252"/>
                    </a:lnTo>
                    <a:lnTo>
                      <a:pt x="920" y="280"/>
                    </a:lnTo>
                    <a:lnTo>
                      <a:pt x="943" y="267"/>
                    </a:lnTo>
                    <a:lnTo>
                      <a:pt x="963" y="234"/>
                    </a:lnTo>
                    <a:lnTo>
                      <a:pt x="1011" y="226"/>
                    </a:lnTo>
                    <a:lnTo>
                      <a:pt x="1025" y="214"/>
                    </a:lnTo>
                    <a:lnTo>
                      <a:pt x="1031" y="172"/>
                    </a:lnTo>
                    <a:lnTo>
                      <a:pt x="993" y="165"/>
                    </a:lnTo>
                    <a:lnTo>
                      <a:pt x="949" y="140"/>
                    </a:lnTo>
                    <a:lnTo>
                      <a:pt x="908" y="126"/>
                    </a:lnTo>
                    <a:lnTo>
                      <a:pt x="782" y="112"/>
                    </a:lnTo>
                    <a:lnTo>
                      <a:pt x="733" y="79"/>
                    </a:lnTo>
                    <a:lnTo>
                      <a:pt x="703" y="79"/>
                    </a:lnTo>
                    <a:lnTo>
                      <a:pt x="672" y="101"/>
                    </a:lnTo>
                    <a:lnTo>
                      <a:pt x="661" y="68"/>
                    </a:lnTo>
                    <a:lnTo>
                      <a:pt x="581" y="47"/>
                    </a:lnTo>
                    <a:lnTo>
                      <a:pt x="537" y="0"/>
                    </a:lnTo>
                    <a:lnTo>
                      <a:pt x="518" y="0"/>
                    </a:lnTo>
                    <a:lnTo>
                      <a:pt x="499" y="32"/>
                    </a:lnTo>
                    <a:lnTo>
                      <a:pt x="430" y="60"/>
                    </a:lnTo>
                    <a:lnTo>
                      <a:pt x="406" y="85"/>
                    </a:lnTo>
                    <a:lnTo>
                      <a:pt x="406" y="60"/>
                    </a:lnTo>
                    <a:lnTo>
                      <a:pt x="395" y="53"/>
                    </a:lnTo>
                    <a:lnTo>
                      <a:pt x="290" y="47"/>
                    </a:lnTo>
                    <a:lnTo>
                      <a:pt x="259" y="60"/>
                    </a:lnTo>
                    <a:lnTo>
                      <a:pt x="216" y="47"/>
                    </a:lnTo>
                    <a:lnTo>
                      <a:pt x="182" y="53"/>
                    </a:lnTo>
                    <a:lnTo>
                      <a:pt x="172" y="75"/>
                    </a:lnTo>
                    <a:lnTo>
                      <a:pt x="161" y="47"/>
                    </a:lnTo>
                    <a:lnTo>
                      <a:pt x="129" y="40"/>
                    </a:lnTo>
                    <a:lnTo>
                      <a:pt x="74" y="40"/>
                    </a:lnTo>
                    <a:lnTo>
                      <a:pt x="43" y="79"/>
                    </a:lnTo>
                    <a:lnTo>
                      <a:pt x="35" y="112"/>
                    </a:lnTo>
                    <a:lnTo>
                      <a:pt x="0" y="126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614488" y="3290888"/>
                <a:ext cx="631825" cy="508000"/>
              </a:xfrm>
              <a:custGeom>
                <a:avLst/>
                <a:gdLst>
                  <a:gd name="T0" fmla="*/ 0 w 571"/>
                  <a:gd name="T1" fmla="*/ 409222 h 468"/>
                  <a:gd name="T2" fmla="*/ 0 w 571"/>
                  <a:gd name="T3" fmla="*/ 409222 h 468"/>
                  <a:gd name="T4" fmla="*/ 24344 w 571"/>
                  <a:gd name="T5" fmla="*/ 345180 h 468"/>
                  <a:gd name="T6" fmla="*/ 58646 w 571"/>
                  <a:gd name="T7" fmla="*/ 322385 h 468"/>
                  <a:gd name="T8" fmla="*/ 91841 w 571"/>
                  <a:gd name="T9" fmla="*/ 327812 h 468"/>
                  <a:gd name="T10" fmla="*/ 110652 w 571"/>
                  <a:gd name="T11" fmla="*/ 311530 h 468"/>
                  <a:gd name="T12" fmla="*/ 110652 w 571"/>
                  <a:gd name="T13" fmla="*/ 295248 h 468"/>
                  <a:gd name="T14" fmla="*/ 91841 w 571"/>
                  <a:gd name="T15" fmla="*/ 272453 h 468"/>
                  <a:gd name="T16" fmla="*/ 129463 w 571"/>
                  <a:gd name="T17" fmla="*/ 258342 h 468"/>
                  <a:gd name="T18" fmla="*/ 148274 w 571"/>
                  <a:gd name="T19" fmla="*/ 220350 h 468"/>
                  <a:gd name="T20" fmla="*/ 193642 w 571"/>
                  <a:gd name="T21" fmla="*/ 198641 h 468"/>
                  <a:gd name="T22" fmla="*/ 206920 w 571"/>
                  <a:gd name="T23" fmla="*/ 164991 h 468"/>
                  <a:gd name="T24" fmla="*/ 247861 w 571"/>
                  <a:gd name="T25" fmla="*/ 122658 h 468"/>
                  <a:gd name="T26" fmla="*/ 235690 w 571"/>
                  <a:gd name="T27" fmla="*/ 46675 h 468"/>
                  <a:gd name="T28" fmla="*/ 242329 w 571"/>
                  <a:gd name="T29" fmla="*/ 9769 h 468"/>
                  <a:gd name="T30" fmla="*/ 282163 w 571"/>
                  <a:gd name="T31" fmla="*/ 0 h 468"/>
                  <a:gd name="T32" fmla="*/ 324211 w 571"/>
                  <a:gd name="T33" fmla="*/ 31479 h 468"/>
                  <a:gd name="T34" fmla="*/ 382857 w 571"/>
                  <a:gd name="T35" fmla="*/ 15197 h 468"/>
                  <a:gd name="T36" fmla="*/ 389496 w 571"/>
                  <a:gd name="T37" fmla="*/ 35821 h 468"/>
                  <a:gd name="T38" fmla="*/ 430438 w 571"/>
                  <a:gd name="T39" fmla="*/ 73812 h 468"/>
                  <a:gd name="T40" fmla="*/ 430438 w 571"/>
                  <a:gd name="T41" fmla="*/ 100949 h 468"/>
                  <a:gd name="T42" fmla="*/ 448142 w 571"/>
                  <a:gd name="T43" fmla="*/ 134598 h 468"/>
                  <a:gd name="T44" fmla="*/ 448142 w 571"/>
                  <a:gd name="T45" fmla="*/ 159564 h 468"/>
                  <a:gd name="T46" fmla="*/ 478018 w 571"/>
                  <a:gd name="T47" fmla="*/ 182359 h 468"/>
                  <a:gd name="T48" fmla="*/ 483551 w 571"/>
                  <a:gd name="T49" fmla="*/ 198641 h 468"/>
                  <a:gd name="T50" fmla="*/ 507894 w 571"/>
                  <a:gd name="T51" fmla="*/ 209496 h 468"/>
                  <a:gd name="T52" fmla="*/ 487977 w 571"/>
                  <a:gd name="T53" fmla="*/ 232291 h 468"/>
                  <a:gd name="T54" fmla="*/ 494616 w 571"/>
                  <a:gd name="T55" fmla="*/ 250744 h 468"/>
                  <a:gd name="T56" fmla="*/ 524492 w 571"/>
                  <a:gd name="T57" fmla="*/ 246402 h 468"/>
                  <a:gd name="T58" fmla="*/ 546623 w 571"/>
                  <a:gd name="T59" fmla="*/ 225778 h 468"/>
                  <a:gd name="T60" fmla="*/ 565433 w 571"/>
                  <a:gd name="T61" fmla="*/ 220350 h 468"/>
                  <a:gd name="T62" fmla="*/ 630718 w 571"/>
                  <a:gd name="T63" fmla="*/ 232291 h 468"/>
                  <a:gd name="T64" fmla="*/ 603055 w 571"/>
                  <a:gd name="T65" fmla="*/ 258342 h 468"/>
                  <a:gd name="T66" fmla="*/ 583138 w 571"/>
                  <a:gd name="T67" fmla="*/ 258342 h 468"/>
                  <a:gd name="T68" fmla="*/ 561007 w 571"/>
                  <a:gd name="T69" fmla="*/ 285479 h 468"/>
                  <a:gd name="T70" fmla="*/ 554368 w 571"/>
                  <a:gd name="T71" fmla="*/ 387513 h 468"/>
                  <a:gd name="T72" fmla="*/ 517853 w 571"/>
                  <a:gd name="T73" fmla="*/ 375573 h 468"/>
                  <a:gd name="T74" fmla="*/ 501255 w 571"/>
                  <a:gd name="T75" fmla="*/ 382086 h 468"/>
                  <a:gd name="T76" fmla="*/ 487977 w 571"/>
                  <a:gd name="T77" fmla="*/ 409222 h 468"/>
                  <a:gd name="T78" fmla="*/ 442609 w 571"/>
                  <a:gd name="T79" fmla="*/ 456983 h 468"/>
                  <a:gd name="T80" fmla="*/ 419372 w 571"/>
                  <a:gd name="T81" fmla="*/ 452641 h 468"/>
                  <a:gd name="T82" fmla="*/ 407201 w 571"/>
                  <a:gd name="T83" fmla="*/ 429846 h 468"/>
                  <a:gd name="T84" fmla="*/ 382857 w 571"/>
                  <a:gd name="T85" fmla="*/ 421162 h 468"/>
                  <a:gd name="T86" fmla="*/ 371792 w 571"/>
                  <a:gd name="T87" fmla="*/ 424419 h 468"/>
                  <a:gd name="T88" fmla="*/ 346342 w 571"/>
                  <a:gd name="T89" fmla="*/ 456983 h 468"/>
                  <a:gd name="T90" fmla="*/ 324211 w 571"/>
                  <a:gd name="T91" fmla="*/ 462410 h 468"/>
                  <a:gd name="T92" fmla="*/ 296548 w 571"/>
                  <a:gd name="T93" fmla="*/ 489547 h 468"/>
                  <a:gd name="T94" fmla="*/ 271098 w 571"/>
                  <a:gd name="T95" fmla="*/ 462410 h 468"/>
                  <a:gd name="T96" fmla="*/ 254500 w 571"/>
                  <a:gd name="T97" fmla="*/ 468923 h 468"/>
                  <a:gd name="T98" fmla="*/ 242329 w 571"/>
                  <a:gd name="T99" fmla="*/ 489547 h 468"/>
                  <a:gd name="T100" fmla="*/ 223518 w 571"/>
                  <a:gd name="T101" fmla="*/ 494974 h 468"/>
                  <a:gd name="T102" fmla="*/ 188109 w 571"/>
                  <a:gd name="T103" fmla="*/ 489547 h 468"/>
                  <a:gd name="T104" fmla="*/ 148274 w 571"/>
                  <a:gd name="T105" fmla="*/ 506915 h 468"/>
                  <a:gd name="T106" fmla="*/ 136102 w 571"/>
                  <a:gd name="T107" fmla="*/ 500402 h 468"/>
                  <a:gd name="T108" fmla="*/ 125037 w 571"/>
                  <a:gd name="T109" fmla="*/ 473265 h 468"/>
                  <a:gd name="T110" fmla="*/ 125037 w 571"/>
                  <a:gd name="T111" fmla="*/ 435274 h 468"/>
                  <a:gd name="T112" fmla="*/ 110652 w 571"/>
                  <a:gd name="T113" fmla="*/ 429846 h 468"/>
                  <a:gd name="T114" fmla="*/ 76350 w 571"/>
                  <a:gd name="T115" fmla="*/ 452641 h 468"/>
                  <a:gd name="T116" fmla="*/ 42048 w 571"/>
                  <a:gd name="T117" fmla="*/ 452641 h 468"/>
                  <a:gd name="T118" fmla="*/ 0 w 571"/>
                  <a:gd name="T119" fmla="*/ 409222 h 468"/>
                  <a:gd name="T120" fmla="*/ 0 w 571"/>
                  <a:gd name="T121" fmla="*/ 409222 h 4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1"/>
                  <a:gd name="T184" fmla="*/ 0 h 468"/>
                  <a:gd name="T185" fmla="*/ 571 w 571"/>
                  <a:gd name="T186" fmla="*/ 468 h 4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1" h="468">
                    <a:moveTo>
                      <a:pt x="0" y="377"/>
                    </a:moveTo>
                    <a:lnTo>
                      <a:pt x="0" y="377"/>
                    </a:lnTo>
                    <a:lnTo>
                      <a:pt x="22" y="318"/>
                    </a:lnTo>
                    <a:lnTo>
                      <a:pt x="53" y="297"/>
                    </a:lnTo>
                    <a:lnTo>
                      <a:pt x="83" y="302"/>
                    </a:lnTo>
                    <a:lnTo>
                      <a:pt x="100" y="287"/>
                    </a:lnTo>
                    <a:lnTo>
                      <a:pt x="100" y="272"/>
                    </a:lnTo>
                    <a:lnTo>
                      <a:pt x="83" y="251"/>
                    </a:lnTo>
                    <a:lnTo>
                      <a:pt x="117" y="238"/>
                    </a:lnTo>
                    <a:lnTo>
                      <a:pt x="134" y="203"/>
                    </a:lnTo>
                    <a:lnTo>
                      <a:pt x="175" y="183"/>
                    </a:lnTo>
                    <a:lnTo>
                      <a:pt x="187" y="152"/>
                    </a:lnTo>
                    <a:lnTo>
                      <a:pt x="224" y="113"/>
                    </a:lnTo>
                    <a:lnTo>
                      <a:pt x="213" y="43"/>
                    </a:lnTo>
                    <a:lnTo>
                      <a:pt x="219" y="9"/>
                    </a:lnTo>
                    <a:lnTo>
                      <a:pt x="255" y="0"/>
                    </a:lnTo>
                    <a:lnTo>
                      <a:pt x="293" y="29"/>
                    </a:lnTo>
                    <a:lnTo>
                      <a:pt x="346" y="14"/>
                    </a:lnTo>
                    <a:lnTo>
                      <a:pt x="352" y="33"/>
                    </a:lnTo>
                    <a:lnTo>
                      <a:pt x="389" y="68"/>
                    </a:lnTo>
                    <a:lnTo>
                      <a:pt x="389" y="93"/>
                    </a:lnTo>
                    <a:lnTo>
                      <a:pt x="405" y="124"/>
                    </a:lnTo>
                    <a:lnTo>
                      <a:pt x="405" y="147"/>
                    </a:lnTo>
                    <a:lnTo>
                      <a:pt x="432" y="168"/>
                    </a:lnTo>
                    <a:lnTo>
                      <a:pt x="437" y="183"/>
                    </a:lnTo>
                    <a:lnTo>
                      <a:pt x="459" y="193"/>
                    </a:lnTo>
                    <a:lnTo>
                      <a:pt x="441" y="214"/>
                    </a:lnTo>
                    <a:lnTo>
                      <a:pt x="447" y="231"/>
                    </a:lnTo>
                    <a:lnTo>
                      <a:pt x="474" y="227"/>
                    </a:lnTo>
                    <a:lnTo>
                      <a:pt x="494" y="208"/>
                    </a:lnTo>
                    <a:lnTo>
                      <a:pt x="511" y="203"/>
                    </a:lnTo>
                    <a:lnTo>
                      <a:pt x="570" y="214"/>
                    </a:lnTo>
                    <a:lnTo>
                      <a:pt x="545" y="238"/>
                    </a:lnTo>
                    <a:lnTo>
                      <a:pt x="527" y="238"/>
                    </a:lnTo>
                    <a:lnTo>
                      <a:pt x="507" y="263"/>
                    </a:lnTo>
                    <a:lnTo>
                      <a:pt x="501" y="357"/>
                    </a:lnTo>
                    <a:lnTo>
                      <a:pt x="468" y="346"/>
                    </a:lnTo>
                    <a:lnTo>
                      <a:pt x="453" y="352"/>
                    </a:lnTo>
                    <a:lnTo>
                      <a:pt x="441" y="377"/>
                    </a:lnTo>
                    <a:lnTo>
                      <a:pt x="400" y="421"/>
                    </a:lnTo>
                    <a:lnTo>
                      <a:pt x="379" y="417"/>
                    </a:lnTo>
                    <a:lnTo>
                      <a:pt x="368" y="396"/>
                    </a:lnTo>
                    <a:lnTo>
                      <a:pt x="346" y="388"/>
                    </a:lnTo>
                    <a:lnTo>
                      <a:pt x="336" y="391"/>
                    </a:lnTo>
                    <a:lnTo>
                      <a:pt x="313" y="421"/>
                    </a:lnTo>
                    <a:lnTo>
                      <a:pt x="293" y="426"/>
                    </a:lnTo>
                    <a:lnTo>
                      <a:pt x="268" y="451"/>
                    </a:lnTo>
                    <a:lnTo>
                      <a:pt x="245" y="426"/>
                    </a:lnTo>
                    <a:lnTo>
                      <a:pt x="230" y="432"/>
                    </a:lnTo>
                    <a:lnTo>
                      <a:pt x="219" y="451"/>
                    </a:lnTo>
                    <a:lnTo>
                      <a:pt x="202" y="456"/>
                    </a:lnTo>
                    <a:lnTo>
                      <a:pt x="170" y="451"/>
                    </a:lnTo>
                    <a:lnTo>
                      <a:pt x="134" y="467"/>
                    </a:lnTo>
                    <a:lnTo>
                      <a:pt x="123" y="461"/>
                    </a:lnTo>
                    <a:lnTo>
                      <a:pt x="113" y="436"/>
                    </a:lnTo>
                    <a:lnTo>
                      <a:pt x="113" y="401"/>
                    </a:lnTo>
                    <a:lnTo>
                      <a:pt x="100" y="396"/>
                    </a:lnTo>
                    <a:lnTo>
                      <a:pt x="69" y="417"/>
                    </a:lnTo>
                    <a:lnTo>
                      <a:pt x="38" y="417"/>
                    </a:lnTo>
                    <a:lnTo>
                      <a:pt x="0" y="377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931863" y="4087813"/>
                <a:ext cx="1101725" cy="708025"/>
              </a:xfrm>
              <a:custGeom>
                <a:avLst/>
                <a:gdLst>
                  <a:gd name="T0" fmla="*/ 0 w 999"/>
                  <a:gd name="T1" fmla="*/ 453223 h 653"/>
                  <a:gd name="T2" fmla="*/ 12131 w 999"/>
                  <a:gd name="T3" fmla="*/ 414189 h 653"/>
                  <a:gd name="T4" fmla="*/ 118003 w 999"/>
                  <a:gd name="T5" fmla="*/ 264561 h 653"/>
                  <a:gd name="T6" fmla="*/ 101460 w 999"/>
                  <a:gd name="T7" fmla="*/ 225527 h 653"/>
                  <a:gd name="T8" fmla="*/ 142265 w 999"/>
                  <a:gd name="T9" fmla="*/ 156134 h 653"/>
                  <a:gd name="T10" fmla="*/ 78301 w 999"/>
                  <a:gd name="T11" fmla="*/ 118185 h 653"/>
                  <a:gd name="T12" fmla="*/ 59553 w 999"/>
                  <a:gd name="T13" fmla="*/ 96500 h 653"/>
                  <a:gd name="T14" fmla="*/ 81609 w 999"/>
                  <a:gd name="T15" fmla="*/ 63972 h 653"/>
                  <a:gd name="T16" fmla="*/ 147779 w 999"/>
                  <a:gd name="T17" fmla="*/ 20601 h 653"/>
                  <a:gd name="T18" fmla="*/ 201818 w 999"/>
                  <a:gd name="T19" fmla="*/ 20601 h 653"/>
                  <a:gd name="T20" fmla="*/ 241519 w 999"/>
                  <a:gd name="T21" fmla="*/ 53129 h 653"/>
                  <a:gd name="T22" fmla="*/ 264679 w 999"/>
                  <a:gd name="T23" fmla="*/ 104089 h 653"/>
                  <a:gd name="T24" fmla="*/ 382681 w 999"/>
                  <a:gd name="T25" fmla="*/ 118185 h 653"/>
                  <a:gd name="T26" fmla="*/ 429000 w 999"/>
                  <a:gd name="T27" fmla="*/ 156134 h 653"/>
                  <a:gd name="T28" fmla="*/ 480833 w 999"/>
                  <a:gd name="T29" fmla="*/ 200589 h 653"/>
                  <a:gd name="T30" fmla="*/ 528255 w 999"/>
                  <a:gd name="T31" fmla="*/ 166977 h 653"/>
                  <a:gd name="T32" fmla="*/ 583396 w 999"/>
                  <a:gd name="T33" fmla="*/ 177819 h 653"/>
                  <a:gd name="T34" fmla="*/ 635229 w 999"/>
                  <a:gd name="T35" fmla="*/ 144207 h 653"/>
                  <a:gd name="T36" fmla="*/ 706913 w 999"/>
                  <a:gd name="T37" fmla="*/ 177819 h 653"/>
                  <a:gd name="T38" fmla="*/ 711324 w 999"/>
                  <a:gd name="T39" fmla="*/ 144207 h 653"/>
                  <a:gd name="T40" fmla="*/ 758746 w 999"/>
                  <a:gd name="T41" fmla="*/ 135533 h 653"/>
                  <a:gd name="T42" fmla="*/ 787419 w 999"/>
                  <a:gd name="T43" fmla="*/ 149629 h 653"/>
                  <a:gd name="T44" fmla="*/ 852486 w 999"/>
                  <a:gd name="T45" fmla="*/ 80236 h 653"/>
                  <a:gd name="T46" fmla="*/ 924170 w 999"/>
                  <a:gd name="T47" fmla="*/ 32528 h 653"/>
                  <a:gd name="T48" fmla="*/ 978208 w 999"/>
                  <a:gd name="T49" fmla="*/ 36865 h 653"/>
                  <a:gd name="T50" fmla="*/ 994751 w 999"/>
                  <a:gd name="T51" fmla="*/ 36865 h 653"/>
                  <a:gd name="T52" fmla="*/ 1075257 w 999"/>
                  <a:gd name="T53" fmla="*/ 20601 h 653"/>
                  <a:gd name="T54" fmla="*/ 1075257 w 999"/>
                  <a:gd name="T55" fmla="*/ 85657 h 653"/>
                  <a:gd name="T56" fmla="*/ 1027836 w 999"/>
                  <a:gd name="T57" fmla="*/ 166977 h 653"/>
                  <a:gd name="T58" fmla="*/ 994751 w 999"/>
                  <a:gd name="T59" fmla="*/ 210347 h 653"/>
                  <a:gd name="T60" fmla="*/ 994751 w 999"/>
                  <a:gd name="T61" fmla="*/ 264561 h 653"/>
                  <a:gd name="T62" fmla="*/ 963872 w 999"/>
                  <a:gd name="T63" fmla="*/ 302510 h 653"/>
                  <a:gd name="T64" fmla="*/ 978208 w 999"/>
                  <a:gd name="T65" fmla="*/ 377324 h 653"/>
                  <a:gd name="T66" fmla="*/ 941815 w 999"/>
                  <a:gd name="T67" fmla="*/ 377324 h 653"/>
                  <a:gd name="T68" fmla="*/ 875645 w 999"/>
                  <a:gd name="T69" fmla="*/ 350218 h 653"/>
                  <a:gd name="T70" fmla="*/ 875645 w 999"/>
                  <a:gd name="T71" fmla="*/ 387083 h 653"/>
                  <a:gd name="T72" fmla="*/ 835944 w 999"/>
                  <a:gd name="T73" fmla="*/ 426116 h 653"/>
                  <a:gd name="T74" fmla="*/ 730072 w 999"/>
                  <a:gd name="T75" fmla="*/ 479245 h 653"/>
                  <a:gd name="T76" fmla="*/ 717941 w 999"/>
                  <a:gd name="T77" fmla="*/ 587672 h 653"/>
                  <a:gd name="T78" fmla="*/ 674931 w 999"/>
                  <a:gd name="T79" fmla="*/ 647306 h 653"/>
                  <a:gd name="T80" fmla="*/ 628612 w 999"/>
                  <a:gd name="T81" fmla="*/ 659233 h 653"/>
                  <a:gd name="T82" fmla="*/ 640743 w 999"/>
                  <a:gd name="T83" fmla="*/ 631042 h 653"/>
                  <a:gd name="T84" fmla="*/ 594424 w 999"/>
                  <a:gd name="T85" fmla="*/ 621284 h 653"/>
                  <a:gd name="T86" fmla="*/ 495170 w 999"/>
                  <a:gd name="T87" fmla="*/ 684171 h 653"/>
                  <a:gd name="T88" fmla="*/ 406944 w 999"/>
                  <a:gd name="T89" fmla="*/ 684171 h 653"/>
                  <a:gd name="T90" fmla="*/ 318717 w 999"/>
                  <a:gd name="T91" fmla="*/ 661402 h 653"/>
                  <a:gd name="T92" fmla="*/ 277913 w 999"/>
                  <a:gd name="T93" fmla="*/ 603936 h 653"/>
                  <a:gd name="T94" fmla="*/ 195201 w 999"/>
                  <a:gd name="T95" fmla="*/ 576829 h 653"/>
                  <a:gd name="T96" fmla="*/ 78301 w 999"/>
                  <a:gd name="T97" fmla="*/ 565986 h 653"/>
                  <a:gd name="T98" fmla="*/ 41907 w 999"/>
                  <a:gd name="T99" fmla="*/ 491172 h 653"/>
                  <a:gd name="T100" fmla="*/ 0 w 999"/>
                  <a:gd name="T101" fmla="*/ 453223 h 6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9"/>
                  <a:gd name="T154" fmla="*/ 0 h 653"/>
                  <a:gd name="T155" fmla="*/ 999 w 999"/>
                  <a:gd name="T156" fmla="*/ 653 h 6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9" h="653">
                    <a:moveTo>
                      <a:pt x="0" y="418"/>
                    </a:moveTo>
                    <a:lnTo>
                      <a:pt x="0" y="418"/>
                    </a:lnTo>
                    <a:lnTo>
                      <a:pt x="0" y="404"/>
                    </a:lnTo>
                    <a:lnTo>
                      <a:pt x="11" y="382"/>
                    </a:lnTo>
                    <a:lnTo>
                      <a:pt x="22" y="304"/>
                    </a:lnTo>
                    <a:lnTo>
                      <a:pt x="107" y="244"/>
                    </a:lnTo>
                    <a:lnTo>
                      <a:pt x="107" y="224"/>
                    </a:lnTo>
                    <a:lnTo>
                      <a:pt x="92" y="208"/>
                    </a:lnTo>
                    <a:lnTo>
                      <a:pt x="123" y="164"/>
                    </a:lnTo>
                    <a:lnTo>
                      <a:pt x="129" y="144"/>
                    </a:lnTo>
                    <a:lnTo>
                      <a:pt x="107" y="104"/>
                    </a:lnTo>
                    <a:lnTo>
                      <a:pt x="71" y="109"/>
                    </a:lnTo>
                    <a:lnTo>
                      <a:pt x="59" y="104"/>
                    </a:lnTo>
                    <a:lnTo>
                      <a:pt x="54" y="89"/>
                    </a:lnTo>
                    <a:lnTo>
                      <a:pt x="59" y="70"/>
                    </a:lnTo>
                    <a:lnTo>
                      <a:pt x="74" y="59"/>
                    </a:lnTo>
                    <a:lnTo>
                      <a:pt x="96" y="0"/>
                    </a:lnTo>
                    <a:lnTo>
                      <a:pt x="134" y="19"/>
                    </a:lnTo>
                    <a:lnTo>
                      <a:pt x="146" y="0"/>
                    </a:lnTo>
                    <a:lnTo>
                      <a:pt x="183" y="19"/>
                    </a:lnTo>
                    <a:lnTo>
                      <a:pt x="213" y="25"/>
                    </a:lnTo>
                    <a:lnTo>
                      <a:pt x="219" y="49"/>
                    </a:lnTo>
                    <a:lnTo>
                      <a:pt x="207" y="79"/>
                    </a:lnTo>
                    <a:lnTo>
                      <a:pt x="240" y="96"/>
                    </a:lnTo>
                    <a:lnTo>
                      <a:pt x="289" y="96"/>
                    </a:lnTo>
                    <a:lnTo>
                      <a:pt x="347" y="109"/>
                    </a:lnTo>
                    <a:lnTo>
                      <a:pt x="373" y="104"/>
                    </a:lnTo>
                    <a:lnTo>
                      <a:pt x="389" y="144"/>
                    </a:lnTo>
                    <a:lnTo>
                      <a:pt x="412" y="154"/>
                    </a:lnTo>
                    <a:lnTo>
                      <a:pt x="436" y="185"/>
                    </a:lnTo>
                    <a:lnTo>
                      <a:pt x="470" y="154"/>
                    </a:lnTo>
                    <a:lnTo>
                      <a:pt x="479" y="154"/>
                    </a:lnTo>
                    <a:lnTo>
                      <a:pt x="496" y="174"/>
                    </a:lnTo>
                    <a:lnTo>
                      <a:pt x="529" y="164"/>
                    </a:lnTo>
                    <a:lnTo>
                      <a:pt x="539" y="169"/>
                    </a:lnTo>
                    <a:lnTo>
                      <a:pt x="576" y="133"/>
                    </a:lnTo>
                    <a:lnTo>
                      <a:pt x="625" y="164"/>
                    </a:lnTo>
                    <a:lnTo>
                      <a:pt x="641" y="164"/>
                    </a:lnTo>
                    <a:lnTo>
                      <a:pt x="635" y="144"/>
                    </a:lnTo>
                    <a:lnTo>
                      <a:pt x="645" y="133"/>
                    </a:lnTo>
                    <a:lnTo>
                      <a:pt x="666" y="133"/>
                    </a:lnTo>
                    <a:lnTo>
                      <a:pt x="688" y="125"/>
                    </a:lnTo>
                    <a:lnTo>
                      <a:pt x="702" y="138"/>
                    </a:lnTo>
                    <a:lnTo>
                      <a:pt x="714" y="138"/>
                    </a:lnTo>
                    <a:lnTo>
                      <a:pt x="736" y="70"/>
                    </a:lnTo>
                    <a:lnTo>
                      <a:pt x="773" y="74"/>
                    </a:lnTo>
                    <a:lnTo>
                      <a:pt x="809" y="64"/>
                    </a:lnTo>
                    <a:lnTo>
                      <a:pt x="838" y="30"/>
                    </a:lnTo>
                    <a:lnTo>
                      <a:pt x="863" y="49"/>
                    </a:lnTo>
                    <a:lnTo>
                      <a:pt x="887" y="34"/>
                    </a:lnTo>
                    <a:lnTo>
                      <a:pt x="891" y="39"/>
                    </a:lnTo>
                    <a:lnTo>
                      <a:pt x="902" y="34"/>
                    </a:lnTo>
                    <a:lnTo>
                      <a:pt x="945" y="39"/>
                    </a:lnTo>
                    <a:lnTo>
                      <a:pt x="975" y="19"/>
                    </a:lnTo>
                    <a:lnTo>
                      <a:pt x="998" y="19"/>
                    </a:lnTo>
                    <a:lnTo>
                      <a:pt x="975" y="79"/>
                    </a:lnTo>
                    <a:lnTo>
                      <a:pt x="980" y="138"/>
                    </a:lnTo>
                    <a:lnTo>
                      <a:pt x="932" y="154"/>
                    </a:lnTo>
                    <a:lnTo>
                      <a:pt x="905" y="179"/>
                    </a:lnTo>
                    <a:lnTo>
                      <a:pt x="902" y="194"/>
                    </a:lnTo>
                    <a:lnTo>
                      <a:pt x="879" y="194"/>
                    </a:lnTo>
                    <a:lnTo>
                      <a:pt x="902" y="244"/>
                    </a:lnTo>
                    <a:lnTo>
                      <a:pt x="902" y="249"/>
                    </a:lnTo>
                    <a:lnTo>
                      <a:pt x="874" y="279"/>
                    </a:lnTo>
                    <a:lnTo>
                      <a:pt x="869" y="312"/>
                    </a:lnTo>
                    <a:lnTo>
                      <a:pt x="887" y="348"/>
                    </a:lnTo>
                    <a:lnTo>
                      <a:pt x="874" y="354"/>
                    </a:lnTo>
                    <a:lnTo>
                      <a:pt x="854" y="348"/>
                    </a:lnTo>
                    <a:lnTo>
                      <a:pt x="809" y="323"/>
                    </a:lnTo>
                    <a:lnTo>
                      <a:pt x="794" y="323"/>
                    </a:lnTo>
                    <a:lnTo>
                      <a:pt x="799" y="348"/>
                    </a:lnTo>
                    <a:lnTo>
                      <a:pt x="794" y="357"/>
                    </a:lnTo>
                    <a:lnTo>
                      <a:pt x="773" y="369"/>
                    </a:lnTo>
                    <a:lnTo>
                      <a:pt x="758" y="393"/>
                    </a:lnTo>
                    <a:lnTo>
                      <a:pt x="702" y="433"/>
                    </a:lnTo>
                    <a:lnTo>
                      <a:pt x="662" y="442"/>
                    </a:lnTo>
                    <a:lnTo>
                      <a:pt x="635" y="487"/>
                    </a:lnTo>
                    <a:lnTo>
                      <a:pt x="651" y="542"/>
                    </a:lnTo>
                    <a:lnTo>
                      <a:pt x="641" y="567"/>
                    </a:lnTo>
                    <a:lnTo>
                      <a:pt x="612" y="597"/>
                    </a:lnTo>
                    <a:lnTo>
                      <a:pt x="587" y="610"/>
                    </a:lnTo>
                    <a:lnTo>
                      <a:pt x="570" y="608"/>
                    </a:lnTo>
                    <a:lnTo>
                      <a:pt x="561" y="597"/>
                    </a:lnTo>
                    <a:lnTo>
                      <a:pt x="581" y="582"/>
                    </a:lnTo>
                    <a:lnTo>
                      <a:pt x="570" y="573"/>
                    </a:lnTo>
                    <a:lnTo>
                      <a:pt x="539" y="573"/>
                    </a:lnTo>
                    <a:lnTo>
                      <a:pt x="496" y="636"/>
                    </a:lnTo>
                    <a:lnTo>
                      <a:pt x="449" y="631"/>
                    </a:lnTo>
                    <a:lnTo>
                      <a:pt x="422" y="652"/>
                    </a:lnTo>
                    <a:lnTo>
                      <a:pt x="369" y="631"/>
                    </a:lnTo>
                    <a:lnTo>
                      <a:pt x="341" y="597"/>
                    </a:lnTo>
                    <a:lnTo>
                      <a:pt x="289" y="610"/>
                    </a:lnTo>
                    <a:lnTo>
                      <a:pt x="279" y="608"/>
                    </a:lnTo>
                    <a:lnTo>
                      <a:pt x="252" y="557"/>
                    </a:lnTo>
                    <a:lnTo>
                      <a:pt x="187" y="567"/>
                    </a:lnTo>
                    <a:lnTo>
                      <a:pt x="177" y="532"/>
                    </a:lnTo>
                    <a:lnTo>
                      <a:pt x="96" y="522"/>
                    </a:lnTo>
                    <a:lnTo>
                      <a:pt x="71" y="522"/>
                    </a:lnTo>
                    <a:lnTo>
                      <a:pt x="49" y="493"/>
                    </a:lnTo>
                    <a:lnTo>
                      <a:pt x="38" y="453"/>
                    </a:lnTo>
                    <a:lnTo>
                      <a:pt x="11" y="436"/>
                    </a:lnTo>
                    <a:lnTo>
                      <a:pt x="0" y="418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4337050" y="2711450"/>
                <a:ext cx="550863" cy="546100"/>
              </a:xfrm>
              <a:custGeom>
                <a:avLst/>
                <a:gdLst>
                  <a:gd name="T0" fmla="*/ 0 w 500"/>
                  <a:gd name="T1" fmla="*/ 334811 h 504"/>
                  <a:gd name="T2" fmla="*/ 0 w 500"/>
                  <a:gd name="T3" fmla="*/ 334811 h 504"/>
                  <a:gd name="T4" fmla="*/ 11017 w 500"/>
                  <a:gd name="T5" fmla="*/ 313141 h 504"/>
                  <a:gd name="T6" fmla="*/ 0 w 500"/>
                  <a:gd name="T7" fmla="*/ 269799 h 504"/>
                  <a:gd name="T8" fmla="*/ 5509 w 500"/>
                  <a:gd name="T9" fmla="*/ 260048 h 504"/>
                  <a:gd name="T10" fmla="*/ 58391 w 500"/>
                  <a:gd name="T11" fmla="*/ 264382 h 504"/>
                  <a:gd name="T12" fmla="*/ 63900 w 500"/>
                  <a:gd name="T13" fmla="*/ 230792 h 504"/>
                  <a:gd name="T14" fmla="*/ 93647 w 500"/>
                  <a:gd name="T15" fmla="*/ 223208 h 504"/>
                  <a:gd name="T16" fmla="*/ 99155 w 500"/>
                  <a:gd name="T17" fmla="*/ 210205 h 504"/>
                  <a:gd name="T18" fmla="*/ 82629 w 500"/>
                  <a:gd name="T19" fmla="*/ 193952 h 504"/>
                  <a:gd name="T20" fmla="*/ 99155 w 500"/>
                  <a:gd name="T21" fmla="*/ 161446 h 504"/>
                  <a:gd name="T22" fmla="*/ 82629 w 500"/>
                  <a:gd name="T23" fmla="*/ 151694 h 504"/>
                  <a:gd name="T24" fmla="*/ 99155 w 500"/>
                  <a:gd name="T25" fmla="*/ 122439 h 504"/>
                  <a:gd name="T26" fmla="*/ 77121 w 500"/>
                  <a:gd name="T27" fmla="*/ 101852 h 504"/>
                  <a:gd name="T28" fmla="*/ 99155 w 500"/>
                  <a:gd name="T29" fmla="*/ 59594 h 504"/>
                  <a:gd name="T30" fmla="*/ 89240 w 500"/>
                  <a:gd name="T31" fmla="*/ 22754 h 504"/>
                  <a:gd name="T32" fmla="*/ 139919 w 500"/>
                  <a:gd name="T33" fmla="*/ 6501 h 504"/>
                  <a:gd name="T34" fmla="*/ 226956 w 500"/>
                  <a:gd name="T35" fmla="*/ 0 h 504"/>
                  <a:gd name="T36" fmla="*/ 239075 w 500"/>
                  <a:gd name="T37" fmla="*/ 6501 h 504"/>
                  <a:gd name="T38" fmla="*/ 245685 w 500"/>
                  <a:gd name="T39" fmla="*/ 15169 h 504"/>
                  <a:gd name="T40" fmla="*/ 233566 w 500"/>
                  <a:gd name="T41" fmla="*/ 27088 h 504"/>
                  <a:gd name="T42" fmla="*/ 226956 w 500"/>
                  <a:gd name="T43" fmla="*/ 55260 h 504"/>
                  <a:gd name="T44" fmla="*/ 211531 w 500"/>
                  <a:gd name="T45" fmla="*/ 59594 h 504"/>
                  <a:gd name="T46" fmla="*/ 211531 w 500"/>
                  <a:gd name="T47" fmla="*/ 69346 h 504"/>
                  <a:gd name="T48" fmla="*/ 222549 w 500"/>
                  <a:gd name="T49" fmla="*/ 75847 h 504"/>
                  <a:gd name="T50" fmla="*/ 252295 w 500"/>
                  <a:gd name="T51" fmla="*/ 69346 h 504"/>
                  <a:gd name="T52" fmla="*/ 287551 w 500"/>
                  <a:gd name="T53" fmla="*/ 86683 h 504"/>
                  <a:gd name="T54" fmla="*/ 317297 w 500"/>
                  <a:gd name="T55" fmla="*/ 82348 h 504"/>
                  <a:gd name="T56" fmla="*/ 398825 w 500"/>
                  <a:gd name="T57" fmla="*/ 96434 h 504"/>
                  <a:gd name="T58" fmla="*/ 409842 w 500"/>
                  <a:gd name="T59" fmla="*/ 107270 h 504"/>
                  <a:gd name="T60" fmla="*/ 394418 w 500"/>
                  <a:gd name="T61" fmla="*/ 151694 h 504"/>
                  <a:gd name="T62" fmla="*/ 387808 w 500"/>
                  <a:gd name="T63" fmla="*/ 193952 h 504"/>
                  <a:gd name="T64" fmla="*/ 351451 w 500"/>
                  <a:gd name="T65" fmla="*/ 204788 h 504"/>
                  <a:gd name="T66" fmla="*/ 362468 w 500"/>
                  <a:gd name="T67" fmla="*/ 227542 h 504"/>
                  <a:gd name="T68" fmla="*/ 416452 w 500"/>
                  <a:gd name="T69" fmla="*/ 253546 h 504"/>
                  <a:gd name="T70" fmla="*/ 456115 w 500"/>
                  <a:gd name="T71" fmla="*/ 260048 h 504"/>
                  <a:gd name="T72" fmla="*/ 534337 w 500"/>
                  <a:gd name="T73" fmla="*/ 248129 h 504"/>
                  <a:gd name="T74" fmla="*/ 549761 w 500"/>
                  <a:gd name="T75" fmla="*/ 296888 h 504"/>
                  <a:gd name="T76" fmla="*/ 521116 w 500"/>
                  <a:gd name="T77" fmla="*/ 317475 h 504"/>
                  <a:gd name="T78" fmla="*/ 420859 w 500"/>
                  <a:gd name="T79" fmla="*/ 360816 h 504"/>
                  <a:gd name="T80" fmla="*/ 345942 w 500"/>
                  <a:gd name="T81" fmla="*/ 421494 h 504"/>
                  <a:gd name="T82" fmla="*/ 305178 w 500"/>
                  <a:gd name="T83" fmla="*/ 496258 h 504"/>
                  <a:gd name="T84" fmla="*/ 287551 w 500"/>
                  <a:gd name="T85" fmla="*/ 496258 h 504"/>
                  <a:gd name="T86" fmla="*/ 99155 w 500"/>
                  <a:gd name="T87" fmla="*/ 545016 h 504"/>
                  <a:gd name="T88" fmla="*/ 70510 w 500"/>
                  <a:gd name="T89" fmla="*/ 464835 h 504"/>
                  <a:gd name="T90" fmla="*/ 40764 w 500"/>
                  <a:gd name="T91" fmla="*/ 447499 h 504"/>
                  <a:gd name="T92" fmla="*/ 28645 w 500"/>
                  <a:gd name="T93" fmla="*/ 377069 h 504"/>
                  <a:gd name="T94" fmla="*/ 5509 w 500"/>
                  <a:gd name="T95" fmla="*/ 366234 h 504"/>
                  <a:gd name="T96" fmla="*/ 17628 w 500"/>
                  <a:gd name="T97" fmla="*/ 345647 h 504"/>
                  <a:gd name="T98" fmla="*/ 0 w 500"/>
                  <a:gd name="T99" fmla="*/ 334811 h 504"/>
                  <a:gd name="T100" fmla="*/ 0 w 500"/>
                  <a:gd name="T101" fmla="*/ 334811 h 5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00"/>
                  <a:gd name="T154" fmla="*/ 0 h 504"/>
                  <a:gd name="T155" fmla="*/ 500 w 500"/>
                  <a:gd name="T156" fmla="*/ 504 h 5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00" h="504">
                    <a:moveTo>
                      <a:pt x="0" y="309"/>
                    </a:moveTo>
                    <a:lnTo>
                      <a:pt x="0" y="309"/>
                    </a:lnTo>
                    <a:lnTo>
                      <a:pt x="10" y="289"/>
                    </a:lnTo>
                    <a:lnTo>
                      <a:pt x="0" y="249"/>
                    </a:lnTo>
                    <a:lnTo>
                      <a:pt x="5" y="240"/>
                    </a:lnTo>
                    <a:lnTo>
                      <a:pt x="53" y="244"/>
                    </a:lnTo>
                    <a:lnTo>
                      <a:pt x="58" y="213"/>
                    </a:lnTo>
                    <a:lnTo>
                      <a:pt x="85" y="206"/>
                    </a:lnTo>
                    <a:lnTo>
                      <a:pt x="90" y="194"/>
                    </a:lnTo>
                    <a:lnTo>
                      <a:pt x="75" y="179"/>
                    </a:lnTo>
                    <a:lnTo>
                      <a:pt x="90" y="149"/>
                    </a:lnTo>
                    <a:lnTo>
                      <a:pt x="75" y="140"/>
                    </a:lnTo>
                    <a:lnTo>
                      <a:pt x="90" y="113"/>
                    </a:lnTo>
                    <a:lnTo>
                      <a:pt x="70" y="94"/>
                    </a:lnTo>
                    <a:lnTo>
                      <a:pt x="90" y="55"/>
                    </a:lnTo>
                    <a:lnTo>
                      <a:pt x="81" y="21"/>
                    </a:lnTo>
                    <a:lnTo>
                      <a:pt x="127" y="6"/>
                    </a:lnTo>
                    <a:lnTo>
                      <a:pt x="206" y="0"/>
                    </a:lnTo>
                    <a:lnTo>
                      <a:pt x="217" y="6"/>
                    </a:lnTo>
                    <a:lnTo>
                      <a:pt x="223" y="14"/>
                    </a:lnTo>
                    <a:lnTo>
                      <a:pt x="212" y="25"/>
                    </a:lnTo>
                    <a:lnTo>
                      <a:pt x="206" y="51"/>
                    </a:lnTo>
                    <a:lnTo>
                      <a:pt x="192" y="55"/>
                    </a:lnTo>
                    <a:lnTo>
                      <a:pt x="192" y="64"/>
                    </a:lnTo>
                    <a:lnTo>
                      <a:pt x="202" y="70"/>
                    </a:lnTo>
                    <a:lnTo>
                      <a:pt x="229" y="64"/>
                    </a:lnTo>
                    <a:lnTo>
                      <a:pt x="261" y="80"/>
                    </a:lnTo>
                    <a:lnTo>
                      <a:pt x="288" y="76"/>
                    </a:lnTo>
                    <a:lnTo>
                      <a:pt x="362" y="89"/>
                    </a:lnTo>
                    <a:lnTo>
                      <a:pt x="372" y="99"/>
                    </a:lnTo>
                    <a:lnTo>
                      <a:pt x="358" y="140"/>
                    </a:lnTo>
                    <a:lnTo>
                      <a:pt x="352" y="179"/>
                    </a:lnTo>
                    <a:lnTo>
                      <a:pt x="319" y="189"/>
                    </a:lnTo>
                    <a:lnTo>
                      <a:pt x="329" y="210"/>
                    </a:lnTo>
                    <a:lnTo>
                      <a:pt x="378" y="234"/>
                    </a:lnTo>
                    <a:lnTo>
                      <a:pt x="414" y="240"/>
                    </a:lnTo>
                    <a:lnTo>
                      <a:pt x="485" y="229"/>
                    </a:lnTo>
                    <a:lnTo>
                      <a:pt x="499" y="274"/>
                    </a:lnTo>
                    <a:lnTo>
                      <a:pt x="473" y="293"/>
                    </a:lnTo>
                    <a:lnTo>
                      <a:pt x="382" y="333"/>
                    </a:lnTo>
                    <a:lnTo>
                      <a:pt x="314" y="389"/>
                    </a:lnTo>
                    <a:lnTo>
                      <a:pt x="277" y="458"/>
                    </a:lnTo>
                    <a:lnTo>
                      <a:pt x="261" y="458"/>
                    </a:lnTo>
                    <a:lnTo>
                      <a:pt x="90" y="503"/>
                    </a:lnTo>
                    <a:lnTo>
                      <a:pt x="64" y="429"/>
                    </a:lnTo>
                    <a:lnTo>
                      <a:pt x="37" y="413"/>
                    </a:lnTo>
                    <a:lnTo>
                      <a:pt x="26" y="348"/>
                    </a:lnTo>
                    <a:lnTo>
                      <a:pt x="5" y="338"/>
                    </a:lnTo>
                    <a:lnTo>
                      <a:pt x="16" y="319"/>
                    </a:lnTo>
                    <a:lnTo>
                      <a:pt x="0" y="309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2182813" y="2346325"/>
                <a:ext cx="514350" cy="796925"/>
              </a:xfrm>
              <a:custGeom>
                <a:avLst/>
                <a:gdLst>
                  <a:gd name="T0" fmla="*/ 0 w 465"/>
                  <a:gd name="T1" fmla="*/ 252631 h 735"/>
                  <a:gd name="T2" fmla="*/ 47564 w 465"/>
                  <a:gd name="T3" fmla="*/ 208176 h 735"/>
                  <a:gd name="T4" fmla="*/ 105082 w 465"/>
                  <a:gd name="T5" fmla="*/ 192997 h 735"/>
                  <a:gd name="T6" fmla="*/ 164813 w 465"/>
                  <a:gd name="T7" fmla="*/ 165891 h 735"/>
                  <a:gd name="T8" fmla="*/ 148221 w 465"/>
                  <a:gd name="T9" fmla="*/ 122520 h 735"/>
                  <a:gd name="T10" fmla="*/ 158176 w 465"/>
                  <a:gd name="T11" fmla="*/ 107341 h 735"/>
                  <a:gd name="T12" fmla="*/ 141585 w 465"/>
                  <a:gd name="T13" fmla="*/ 58550 h 735"/>
                  <a:gd name="T14" fmla="*/ 242242 w 465"/>
                  <a:gd name="T15" fmla="*/ 4337 h 735"/>
                  <a:gd name="T16" fmla="*/ 299761 w 465"/>
                  <a:gd name="T17" fmla="*/ 31443 h 735"/>
                  <a:gd name="T18" fmla="*/ 336263 w 465"/>
                  <a:gd name="T19" fmla="*/ 26022 h 735"/>
                  <a:gd name="T20" fmla="*/ 423647 w 465"/>
                  <a:gd name="T21" fmla="*/ 8674 h 735"/>
                  <a:gd name="T22" fmla="*/ 472317 w 465"/>
                  <a:gd name="T23" fmla="*/ 100835 h 735"/>
                  <a:gd name="T24" fmla="*/ 465680 w 465"/>
                  <a:gd name="T25" fmla="*/ 122520 h 735"/>
                  <a:gd name="T26" fmla="*/ 394888 w 465"/>
                  <a:gd name="T27" fmla="*/ 118183 h 735"/>
                  <a:gd name="T28" fmla="*/ 400419 w 465"/>
                  <a:gd name="T29" fmla="*/ 148542 h 735"/>
                  <a:gd name="T30" fmla="*/ 417011 w 465"/>
                  <a:gd name="T31" fmla="*/ 182154 h 735"/>
                  <a:gd name="T32" fmla="*/ 447982 w 465"/>
                  <a:gd name="T33" fmla="*/ 192997 h 735"/>
                  <a:gd name="T34" fmla="*/ 513244 w 465"/>
                  <a:gd name="T35" fmla="*/ 256968 h 735"/>
                  <a:gd name="T36" fmla="*/ 476742 w 465"/>
                  <a:gd name="T37" fmla="*/ 273231 h 735"/>
                  <a:gd name="T38" fmla="*/ 472317 w 465"/>
                  <a:gd name="T39" fmla="*/ 332865 h 735"/>
                  <a:gd name="T40" fmla="*/ 441346 w 465"/>
                  <a:gd name="T41" fmla="*/ 479239 h 735"/>
                  <a:gd name="T42" fmla="*/ 488909 w 465"/>
                  <a:gd name="T43" fmla="*/ 526946 h 735"/>
                  <a:gd name="T44" fmla="*/ 441346 w 465"/>
                  <a:gd name="T45" fmla="*/ 620192 h 735"/>
                  <a:gd name="T46" fmla="*/ 423647 w 465"/>
                  <a:gd name="T47" fmla="*/ 641877 h 735"/>
                  <a:gd name="T48" fmla="*/ 394888 w 465"/>
                  <a:gd name="T49" fmla="*/ 620192 h 735"/>
                  <a:gd name="T50" fmla="*/ 324096 w 465"/>
                  <a:gd name="T51" fmla="*/ 743797 h 735"/>
                  <a:gd name="T52" fmla="*/ 246667 w 465"/>
                  <a:gd name="T53" fmla="*/ 753555 h 735"/>
                  <a:gd name="T54" fmla="*/ 211271 w 465"/>
                  <a:gd name="T55" fmla="*/ 795841 h 735"/>
                  <a:gd name="T56" fmla="*/ 171450 w 465"/>
                  <a:gd name="T57" fmla="*/ 776324 h 735"/>
                  <a:gd name="T58" fmla="*/ 148221 w 465"/>
                  <a:gd name="T59" fmla="*/ 758976 h 735"/>
                  <a:gd name="T60" fmla="*/ 94021 w 465"/>
                  <a:gd name="T61" fmla="*/ 695005 h 735"/>
                  <a:gd name="T62" fmla="*/ 82960 w 465"/>
                  <a:gd name="T63" fmla="*/ 608265 h 735"/>
                  <a:gd name="T64" fmla="*/ 122780 w 465"/>
                  <a:gd name="T65" fmla="*/ 570316 h 735"/>
                  <a:gd name="T66" fmla="*/ 111719 w 465"/>
                  <a:gd name="T67" fmla="*/ 543210 h 735"/>
                  <a:gd name="T68" fmla="*/ 76323 w 465"/>
                  <a:gd name="T69" fmla="*/ 526946 h 735"/>
                  <a:gd name="T70" fmla="*/ 47564 w 465"/>
                  <a:gd name="T71" fmla="*/ 482492 h 735"/>
                  <a:gd name="T72" fmla="*/ 34290 w 465"/>
                  <a:gd name="T73" fmla="*/ 419605 h 735"/>
                  <a:gd name="T74" fmla="*/ 30972 w 465"/>
                  <a:gd name="T75" fmla="*/ 375151 h 735"/>
                  <a:gd name="T76" fmla="*/ 0 w 465"/>
                  <a:gd name="T77" fmla="*/ 252631 h 7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5"/>
                  <a:gd name="T118" fmla="*/ 0 h 735"/>
                  <a:gd name="T119" fmla="*/ 465 w 465"/>
                  <a:gd name="T120" fmla="*/ 735 h 7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5" h="735">
                    <a:moveTo>
                      <a:pt x="0" y="233"/>
                    </a:moveTo>
                    <a:lnTo>
                      <a:pt x="0" y="233"/>
                    </a:lnTo>
                    <a:lnTo>
                      <a:pt x="10" y="213"/>
                    </a:lnTo>
                    <a:lnTo>
                      <a:pt x="43" y="192"/>
                    </a:lnTo>
                    <a:lnTo>
                      <a:pt x="57" y="172"/>
                    </a:lnTo>
                    <a:lnTo>
                      <a:pt x="95" y="178"/>
                    </a:lnTo>
                    <a:lnTo>
                      <a:pt x="149" y="164"/>
                    </a:lnTo>
                    <a:lnTo>
                      <a:pt x="149" y="153"/>
                    </a:lnTo>
                    <a:lnTo>
                      <a:pt x="134" y="137"/>
                    </a:lnTo>
                    <a:lnTo>
                      <a:pt x="134" y="113"/>
                    </a:lnTo>
                    <a:lnTo>
                      <a:pt x="149" y="109"/>
                    </a:lnTo>
                    <a:lnTo>
                      <a:pt x="143" y="99"/>
                    </a:lnTo>
                    <a:lnTo>
                      <a:pt x="123" y="87"/>
                    </a:lnTo>
                    <a:lnTo>
                      <a:pt x="128" y="54"/>
                    </a:lnTo>
                    <a:lnTo>
                      <a:pt x="197" y="24"/>
                    </a:lnTo>
                    <a:lnTo>
                      <a:pt x="219" y="4"/>
                    </a:lnTo>
                    <a:lnTo>
                      <a:pt x="246" y="4"/>
                    </a:lnTo>
                    <a:lnTo>
                      <a:pt x="271" y="29"/>
                    </a:lnTo>
                    <a:lnTo>
                      <a:pt x="293" y="19"/>
                    </a:lnTo>
                    <a:lnTo>
                      <a:pt x="304" y="24"/>
                    </a:lnTo>
                    <a:lnTo>
                      <a:pt x="357" y="0"/>
                    </a:lnTo>
                    <a:lnTo>
                      <a:pt x="383" y="8"/>
                    </a:lnTo>
                    <a:lnTo>
                      <a:pt x="383" y="38"/>
                    </a:lnTo>
                    <a:lnTo>
                      <a:pt x="427" y="93"/>
                    </a:lnTo>
                    <a:lnTo>
                      <a:pt x="427" y="109"/>
                    </a:lnTo>
                    <a:lnTo>
                      <a:pt x="421" y="113"/>
                    </a:lnTo>
                    <a:lnTo>
                      <a:pt x="383" y="103"/>
                    </a:lnTo>
                    <a:lnTo>
                      <a:pt x="357" y="109"/>
                    </a:lnTo>
                    <a:lnTo>
                      <a:pt x="357" y="133"/>
                    </a:lnTo>
                    <a:lnTo>
                      <a:pt x="362" y="137"/>
                    </a:lnTo>
                    <a:lnTo>
                      <a:pt x="393" y="133"/>
                    </a:lnTo>
                    <a:lnTo>
                      <a:pt x="377" y="168"/>
                    </a:lnTo>
                    <a:lnTo>
                      <a:pt x="387" y="178"/>
                    </a:lnTo>
                    <a:lnTo>
                      <a:pt x="405" y="178"/>
                    </a:lnTo>
                    <a:lnTo>
                      <a:pt x="431" y="202"/>
                    </a:lnTo>
                    <a:lnTo>
                      <a:pt x="464" y="237"/>
                    </a:lnTo>
                    <a:lnTo>
                      <a:pt x="464" y="247"/>
                    </a:lnTo>
                    <a:lnTo>
                      <a:pt x="431" y="252"/>
                    </a:lnTo>
                    <a:lnTo>
                      <a:pt x="421" y="263"/>
                    </a:lnTo>
                    <a:lnTo>
                      <a:pt x="427" y="307"/>
                    </a:lnTo>
                    <a:lnTo>
                      <a:pt x="399" y="396"/>
                    </a:lnTo>
                    <a:lnTo>
                      <a:pt x="399" y="442"/>
                    </a:lnTo>
                    <a:lnTo>
                      <a:pt x="415" y="477"/>
                    </a:lnTo>
                    <a:lnTo>
                      <a:pt x="442" y="486"/>
                    </a:lnTo>
                    <a:lnTo>
                      <a:pt x="453" y="511"/>
                    </a:lnTo>
                    <a:lnTo>
                      <a:pt x="399" y="572"/>
                    </a:lnTo>
                    <a:lnTo>
                      <a:pt x="393" y="592"/>
                    </a:lnTo>
                    <a:lnTo>
                      <a:pt x="383" y="592"/>
                    </a:lnTo>
                    <a:lnTo>
                      <a:pt x="367" y="566"/>
                    </a:lnTo>
                    <a:lnTo>
                      <a:pt x="357" y="572"/>
                    </a:lnTo>
                    <a:lnTo>
                      <a:pt x="357" y="606"/>
                    </a:lnTo>
                    <a:lnTo>
                      <a:pt x="293" y="686"/>
                    </a:lnTo>
                    <a:lnTo>
                      <a:pt x="271" y="700"/>
                    </a:lnTo>
                    <a:lnTo>
                      <a:pt x="223" y="695"/>
                    </a:lnTo>
                    <a:lnTo>
                      <a:pt x="208" y="706"/>
                    </a:lnTo>
                    <a:lnTo>
                      <a:pt x="191" y="734"/>
                    </a:lnTo>
                    <a:lnTo>
                      <a:pt x="176" y="721"/>
                    </a:lnTo>
                    <a:lnTo>
                      <a:pt x="155" y="716"/>
                    </a:lnTo>
                    <a:lnTo>
                      <a:pt x="149" y="721"/>
                    </a:lnTo>
                    <a:lnTo>
                      <a:pt x="134" y="700"/>
                    </a:lnTo>
                    <a:lnTo>
                      <a:pt x="117" y="700"/>
                    </a:lnTo>
                    <a:lnTo>
                      <a:pt x="85" y="641"/>
                    </a:lnTo>
                    <a:lnTo>
                      <a:pt x="69" y="592"/>
                    </a:lnTo>
                    <a:lnTo>
                      <a:pt x="75" y="561"/>
                    </a:lnTo>
                    <a:lnTo>
                      <a:pt x="111" y="538"/>
                    </a:lnTo>
                    <a:lnTo>
                      <a:pt x="111" y="526"/>
                    </a:lnTo>
                    <a:lnTo>
                      <a:pt x="85" y="526"/>
                    </a:lnTo>
                    <a:lnTo>
                      <a:pt x="101" y="501"/>
                    </a:lnTo>
                    <a:lnTo>
                      <a:pt x="95" y="486"/>
                    </a:lnTo>
                    <a:lnTo>
                      <a:pt x="69" y="486"/>
                    </a:lnTo>
                    <a:lnTo>
                      <a:pt x="75" y="431"/>
                    </a:lnTo>
                    <a:lnTo>
                      <a:pt x="43" y="445"/>
                    </a:lnTo>
                    <a:lnTo>
                      <a:pt x="31" y="426"/>
                    </a:lnTo>
                    <a:lnTo>
                      <a:pt x="31" y="387"/>
                    </a:lnTo>
                    <a:lnTo>
                      <a:pt x="16" y="362"/>
                    </a:lnTo>
                    <a:lnTo>
                      <a:pt x="28" y="346"/>
                    </a:lnTo>
                    <a:lnTo>
                      <a:pt x="0" y="233"/>
                    </a:lnTo>
                  </a:path>
                </a:pathLst>
              </a:custGeom>
              <a:solidFill>
                <a:srgbClr val="FFFF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849313" y="3609975"/>
                <a:ext cx="1060450" cy="676275"/>
              </a:xfrm>
              <a:custGeom>
                <a:avLst/>
                <a:gdLst>
                  <a:gd name="T0" fmla="*/ 0 w 961"/>
                  <a:gd name="T1" fmla="*/ 367399 h 624"/>
                  <a:gd name="T2" fmla="*/ 111452 w 961"/>
                  <a:gd name="T3" fmla="*/ 340305 h 624"/>
                  <a:gd name="T4" fmla="*/ 193110 w 961"/>
                  <a:gd name="T5" fmla="*/ 322965 h 624"/>
                  <a:gd name="T6" fmla="*/ 241663 w 961"/>
                  <a:gd name="T7" fmla="*/ 243849 h 624"/>
                  <a:gd name="T8" fmla="*/ 251595 w 961"/>
                  <a:gd name="T9" fmla="*/ 150645 h 624"/>
                  <a:gd name="T10" fmla="*/ 216283 w 961"/>
                  <a:gd name="T11" fmla="*/ 128969 h 624"/>
                  <a:gd name="T12" fmla="*/ 210766 w 961"/>
                  <a:gd name="T13" fmla="*/ 92121 h 624"/>
                  <a:gd name="T14" fmla="*/ 350909 w 961"/>
                  <a:gd name="T15" fmla="*/ 81283 h 624"/>
                  <a:gd name="T16" fmla="*/ 411600 w 961"/>
                  <a:gd name="T17" fmla="*/ 81283 h 624"/>
                  <a:gd name="T18" fmla="*/ 463464 w 961"/>
                  <a:gd name="T19" fmla="*/ 36848 h 624"/>
                  <a:gd name="T20" fmla="*/ 576020 w 961"/>
                  <a:gd name="T21" fmla="*/ 5419 h 624"/>
                  <a:gd name="T22" fmla="*/ 622366 w 961"/>
                  <a:gd name="T23" fmla="*/ 65026 h 624"/>
                  <a:gd name="T24" fmla="*/ 691886 w 961"/>
                  <a:gd name="T25" fmla="*/ 70445 h 624"/>
                  <a:gd name="T26" fmla="*/ 733818 w 961"/>
                  <a:gd name="T27" fmla="*/ 70445 h 624"/>
                  <a:gd name="T28" fmla="*/ 805545 w 961"/>
                  <a:gd name="T29" fmla="*/ 128969 h 624"/>
                  <a:gd name="T30" fmla="*/ 873961 w 961"/>
                  <a:gd name="T31" fmla="*/ 107294 h 624"/>
                  <a:gd name="T32" fmla="*/ 888306 w 961"/>
                  <a:gd name="T33" fmla="*/ 150645 h 624"/>
                  <a:gd name="T34" fmla="*/ 892720 w 961"/>
                  <a:gd name="T35" fmla="*/ 188577 h 624"/>
                  <a:gd name="T36" fmla="*/ 928032 w 961"/>
                  <a:gd name="T37" fmla="*/ 248184 h 624"/>
                  <a:gd name="T38" fmla="*/ 945687 w 961"/>
                  <a:gd name="T39" fmla="*/ 307792 h 624"/>
                  <a:gd name="T40" fmla="*/ 969964 w 961"/>
                  <a:gd name="T41" fmla="*/ 371734 h 624"/>
                  <a:gd name="T42" fmla="*/ 986516 w 961"/>
                  <a:gd name="T43" fmla="*/ 442180 h 624"/>
                  <a:gd name="T44" fmla="*/ 1059347 w 961"/>
                  <a:gd name="T45" fmla="*/ 512625 h 624"/>
                  <a:gd name="T46" fmla="*/ 1005276 w 961"/>
                  <a:gd name="T47" fmla="*/ 508290 h 624"/>
                  <a:gd name="T48" fmla="*/ 933549 w 961"/>
                  <a:gd name="T49" fmla="*/ 554892 h 624"/>
                  <a:gd name="T50" fmla="*/ 869547 w 961"/>
                  <a:gd name="T51" fmla="*/ 624254 h 624"/>
                  <a:gd name="T52" fmla="*/ 839753 w 961"/>
                  <a:gd name="T53" fmla="*/ 610165 h 624"/>
                  <a:gd name="T54" fmla="*/ 793406 w 961"/>
                  <a:gd name="T55" fmla="*/ 618835 h 624"/>
                  <a:gd name="T56" fmla="*/ 787889 w 961"/>
                  <a:gd name="T57" fmla="*/ 652432 h 624"/>
                  <a:gd name="T58" fmla="*/ 716162 w 961"/>
                  <a:gd name="T59" fmla="*/ 618835 h 624"/>
                  <a:gd name="T60" fmla="*/ 664299 w 961"/>
                  <a:gd name="T61" fmla="*/ 652432 h 624"/>
                  <a:gd name="T62" fmla="*/ 609124 w 961"/>
                  <a:gd name="T63" fmla="*/ 641594 h 624"/>
                  <a:gd name="T64" fmla="*/ 561674 w 961"/>
                  <a:gd name="T65" fmla="*/ 675191 h 624"/>
                  <a:gd name="T66" fmla="*/ 510914 w 961"/>
                  <a:gd name="T67" fmla="*/ 631840 h 624"/>
                  <a:gd name="T68" fmla="*/ 463464 w 961"/>
                  <a:gd name="T69" fmla="*/ 592824 h 624"/>
                  <a:gd name="T70" fmla="*/ 346495 w 961"/>
                  <a:gd name="T71" fmla="*/ 578735 h 624"/>
                  <a:gd name="T72" fmla="*/ 322218 w 961"/>
                  <a:gd name="T73" fmla="*/ 528882 h 624"/>
                  <a:gd name="T74" fmla="*/ 282492 w 961"/>
                  <a:gd name="T75" fmla="*/ 495285 h 624"/>
                  <a:gd name="T76" fmla="*/ 228422 w 961"/>
                  <a:gd name="T77" fmla="*/ 495285 h 624"/>
                  <a:gd name="T78" fmla="*/ 163316 w 961"/>
                  <a:gd name="T79" fmla="*/ 538636 h 624"/>
                  <a:gd name="T80" fmla="*/ 140143 w 961"/>
                  <a:gd name="T81" fmla="*/ 571149 h 624"/>
                  <a:gd name="T82" fmla="*/ 62899 w 961"/>
                  <a:gd name="T83" fmla="*/ 469274 h 624"/>
                  <a:gd name="T84" fmla="*/ 28691 w 961"/>
                  <a:gd name="T85" fmla="*/ 415085 h 624"/>
                  <a:gd name="T86" fmla="*/ 0 w 961"/>
                  <a:gd name="T87" fmla="*/ 367399 h 6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61"/>
                  <a:gd name="T133" fmla="*/ 0 h 624"/>
                  <a:gd name="T134" fmla="*/ 961 w 961"/>
                  <a:gd name="T135" fmla="*/ 624 h 6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61" h="624">
                    <a:moveTo>
                      <a:pt x="0" y="339"/>
                    </a:moveTo>
                    <a:lnTo>
                      <a:pt x="0" y="339"/>
                    </a:lnTo>
                    <a:lnTo>
                      <a:pt x="5" y="328"/>
                    </a:lnTo>
                    <a:lnTo>
                      <a:pt x="101" y="314"/>
                    </a:lnTo>
                    <a:lnTo>
                      <a:pt x="144" y="314"/>
                    </a:lnTo>
                    <a:lnTo>
                      <a:pt x="175" y="298"/>
                    </a:lnTo>
                    <a:lnTo>
                      <a:pt x="191" y="254"/>
                    </a:lnTo>
                    <a:lnTo>
                      <a:pt x="219" y="225"/>
                    </a:lnTo>
                    <a:lnTo>
                      <a:pt x="228" y="184"/>
                    </a:lnTo>
                    <a:lnTo>
                      <a:pt x="228" y="139"/>
                    </a:lnTo>
                    <a:lnTo>
                      <a:pt x="212" y="119"/>
                    </a:lnTo>
                    <a:lnTo>
                      <a:pt x="196" y="119"/>
                    </a:lnTo>
                    <a:lnTo>
                      <a:pt x="191" y="109"/>
                    </a:lnTo>
                    <a:lnTo>
                      <a:pt x="191" y="85"/>
                    </a:lnTo>
                    <a:lnTo>
                      <a:pt x="207" y="65"/>
                    </a:lnTo>
                    <a:lnTo>
                      <a:pt x="318" y="75"/>
                    </a:lnTo>
                    <a:lnTo>
                      <a:pt x="345" y="85"/>
                    </a:lnTo>
                    <a:lnTo>
                      <a:pt x="373" y="75"/>
                    </a:lnTo>
                    <a:lnTo>
                      <a:pt x="383" y="54"/>
                    </a:lnTo>
                    <a:lnTo>
                      <a:pt x="420" y="34"/>
                    </a:lnTo>
                    <a:lnTo>
                      <a:pt x="505" y="0"/>
                    </a:lnTo>
                    <a:lnTo>
                      <a:pt x="522" y="5"/>
                    </a:lnTo>
                    <a:lnTo>
                      <a:pt x="552" y="34"/>
                    </a:lnTo>
                    <a:lnTo>
                      <a:pt x="564" y="60"/>
                    </a:lnTo>
                    <a:lnTo>
                      <a:pt x="602" y="90"/>
                    </a:lnTo>
                    <a:lnTo>
                      <a:pt x="627" y="65"/>
                    </a:lnTo>
                    <a:lnTo>
                      <a:pt x="644" y="65"/>
                    </a:lnTo>
                    <a:lnTo>
                      <a:pt x="665" y="65"/>
                    </a:lnTo>
                    <a:lnTo>
                      <a:pt x="692" y="80"/>
                    </a:lnTo>
                    <a:lnTo>
                      <a:pt x="730" y="119"/>
                    </a:lnTo>
                    <a:lnTo>
                      <a:pt x="761" y="119"/>
                    </a:lnTo>
                    <a:lnTo>
                      <a:pt x="792" y="99"/>
                    </a:lnTo>
                    <a:lnTo>
                      <a:pt x="805" y="104"/>
                    </a:lnTo>
                    <a:lnTo>
                      <a:pt x="805" y="139"/>
                    </a:lnTo>
                    <a:lnTo>
                      <a:pt x="815" y="164"/>
                    </a:lnTo>
                    <a:lnTo>
                      <a:pt x="809" y="174"/>
                    </a:lnTo>
                    <a:lnTo>
                      <a:pt x="815" y="199"/>
                    </a:lnTo>
                    <a:lnTo>
                      <a:pt x="841" y="229"/>
                    </a:lnTo>
                    <a:lnTo>
                      <a:pt x="826" y="273"/>
                    </a:lnTo>
                    <a:lnTo>
                      <a:pt x="857" y="284"/>
                    </a:lnTo>
                    <a:lnTo>
                      <a:pt x="862" y="328"/>
                    </a:lnTo>
                    <a:lnTo>
                      <a:pt x="879" y="343"/>
                    </a:lnTo>
                    <a:lnTo>
                      <a:pt x="872" y="393"/>
                    </a:lnTo>
                    <a:lnTo>
                      <a:pt x="894" y="408"/>
                    </a:lnTo>
                    <a:lnTo>
                      <a:pt x="932" y="457"/>
                    </a:lnTo>
                    <a:lnTo>
                      <a:pt x="960" y="473"/>
                    </a:lnTo>
                    <a:lnTo>
                      <a:pt x="937" y="488"/>
                    </a:lnTo>
                    <a:lnTo>
                      <a:pt x="911" y="469"/>
                    </a:lnTo>
                    <a:lnTo>
                      <a:pt x="883" y="503"/>
                    </a:lnTo>
                    <a:lnTo>
                      <a:pt x="846" y="512"/>
                    </a:lnTo>
                    <a:lnTo>
                      <a:pt x="809" y="508"/>
                    </a:lnTo>
                    <a:lnTo>
                      <a:pt x="788" y="576"/>
                    </a:lnTo>
                    <a:lnTo>
                      <a:pt x="775" y="576"/>
                    </a:lnTo>
                    <a:lnTo>
                      <a:pt x="761" y="563"/>
                    </a:lnTo>
                    <a:lnTo>
                      <a:pt x="739" y="571"/>
                    </a:lnTo>
                    <a:lnTo>
                      <a:pt x="719" y="571"/>
                    </a:lnTo>
                    <a:lnTo>
                      <a:pt x="709" y="583"/>
                    </a:lnTo>
                    <a:lnTo>
                      <a:pt x="714" y="602"/>
                    </a:lnTo>
                    <a:lnTo>
                      <a:pt x="698" y="602"/>
                    </a:lnTo>
                    <a:lnTo>
                      <a:pt x="649" y="571"/>
                    </a:lnTo>
                    <a:lnTo>
                      <a:pt x="612" y="607"/>
                    </a:lnTo>
                    <a:lnTo>
                      <a:pt x="602" y="602"/>
                    </a:lnTo>
                    <a:lnTo>
                      <a:pt x="569" y="612"/>
                    </a:lnTo>
                    <a:lnTo>
                      <a:pt x="552" y="592"/>
                    </a:lnTo>
                    <a:lnTo>
                      <a:pt x="543" y="592"/>
                    </a:lnTo>
                    <a:lnTo>
                      <a:pt x="509" y="623"/>
                    </a:lnTo>
                    <a:lnTo>
                      <a:pt x="485" y="592"/>
                    </a:lnTo>
                    <a:lnTo>
                      <a:pt x="463" y="583"/>
                    </a:lnTo>
                    <a:lnTo>
                      <a:pt x="447" y="542"/>
                    </a:lnTo>
                    <a:lnTo>
                      <a:pt x="420" y="547"/>
                    </a:lnTo>
                    <a:lnTo>
                      <a:pt x="362" y="534"/>
                    </a:lnTo>
                    <a:lnTo>
                      <a:pt x="314" y="534"/>
                    </a:lnTo>
                    <a:lnTo>
                      <a:pt x="281" y="517"/>
                    </a:lnTo>
                    <a:lnTo>
                      <a:pt x="292" y="488"/>
                    </a:lnTo>
                    <a:lnTo>
                      <a:pt x="286" y="463"/>
                    </a:lnTo>
                    <a:lnTo>
                      <a:pt x="256" y="457"/>
                    </a:lnTo>
                    <a:lnTo>
                      <a:pt x="219" y="439"/>
                    </a:lnTo>
                    <a:lnTo>
                      <a:pt x="207" y="457"/>
                    </a:lnTo>
                    <a:lnTo>
                      <a:pt x="170" y="439"/>
                    </a:lnTo>
                    <a:lnTo>
                      <a:pt x="148" y="497"/>
                    </a:lnTo>
                    <a:lnTo>
                      <a:pt x="133" y="508"/>
                    </a:lnTo>
                    <a:lnTo>
                      <a:pt x="127" y="527"/>
                    </a:lnTo>
                    <a:lnTo>
                      <a:pt x="84" y="477"/>
                    </a:lnTo>
                    <a:lnTo>
                      <a:pt x="57" y="433"/>
                    </a:lnTo>
                    <a:lnTo>
                      <a:pt x="57" y="418"/>
                    </a:lnTo>
                    <a:lnTo>
                      <a:pt x="26" y="383"/>
                    </a:lnTo>
                    <a:lnTo>
                      <a:pt x="0" y="33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1985963" y="2182813"/>
                <a:ext cx="622300" cy="358775"/>
              </a:xfrm>
              <a:custGeom>
                <a:avLst/>
                <a:gdLst>
                  <a:gd name="T0" fmla="*/ 0 w 565"/>
                  <a:gd name="T1" fmla="*/ 141336 h 330"/>
                  <a:gd name="T2" fmla="*/ 0 w 565"/>
                  <a:gd name="T3" fmla="*/ 141336 h 330"/>
                  <a:gd name="T4" fmla="*/ 0 w 565"/>
                  <a:gd name="T5" fmla="*/ 190259 h 330"/>
                  <a:gd name="T6" fmla="*/ 27535 w 565"/>
                  <a:gd name="T7" fmla="*/ 212003 h 330"/>
                  <a:gd name="T8" fmla="*/ 35245 w 565"/>
                  <a:gd name="T9" fmla="*/ 227224 h 330"/>
                  <a:gd name="T10" fmla="*/ 165212 w 565"/>
                  <a:gd name="T11" fmla="*/ 212003 h 330"/>
                  <a:gd name="T12" fmla="*/ 188342 w 565"/>
                  <a:gd name="T13" fmla="*/ 243532 h 330"/>
                  <a:gd name="T14" fmla="*/ 210370 w 565"/>
                  <a:gd name="T15" fmla="*/ 254404 h 330"/>
                  <a:gd name="T16" fmla="*/ 199356 w 565"/>
                  <a:gd name="T17" fmla="*/ 303328 h 330"/>
                  <a:gd name="T18" fmla="*/ 222486 w 565"/>
                  <a:gd name="T19" fmla="*/ 313113 h 330"/>
                  <a:gd name="T20" fmla="*/ 230196 w 565"/>
                  <a:gd name="T21" fmla="*/ 334857 h 330"/>
                  <a:gd name="T22" fmla="*/ 257731 w 565"/>
                  <a:gd name="T23" fmla="*/ 323985 h 330"/>
                  <a:gd name="T24" fmla="*/ 262137 w 565"/>
                  <a:gd name="T25" fmla="*/ 351165 h 330"/>
                  <a:gd name="T26" fmla="*/ 303991 w 565"/>
                  <a:gd name="T27" fmla="*/ 357688 h 330"/>
                  <a:gd name="T28" fmla="*/ 363467 w 565"/>
                  <a:gd name="T29" fmla="*/ 342467 h 330"/>
                  <a:gd name="T30" fmla="*/ 363467 w 565"/>
                  <a:gd name="T31" fmla="*/ 330508 h 330"/>
                  <a:gd name="T32" fmla="*/ 346946 w 565"/>
                  <a:gd name="T33" fmla="*/ 313113 h 330"/>
                  <a:gd name="T34" fmla="*/ 346946 w 565"/>
                  <a:gd name="T35" fmla="*/ 287020 h 330"/>
                  <a:gd name="T36" fmla="*/ 363467 w 565"/>
                  <a:gd name="T37" fmla="*/ 282671 h 330"/>
                  <a:gd name="T38" fmla="*/ 356859 w 565"/>
                  <a:gd name="T39" fmla="*/ 271799 h 330"/>
                  <a:gd name="T40" fmla="*/ 334830 w 565"/>
                  <a:gd name="T41" fmla="*/ 258753 h 330"/>
                  <a:gd name="T42" fmla="*/ 340338 w 565"/>
                  <a:gd name="T43" fmla="*/ 222875 h 330"/>
                  <a:gd name="T44" fmla="*/ 416335 w 565"/>
                  <a:gd name="T45" fmla="*/ 190259 h 330"/>
                  <a:gd name="T46" fmla="*/ 440566 w 565"/>
                  <a:gd name="T47" fmla="*/ 168516 h 330"/>
                  <a:gd name="T48" fmla="*/ 470305 w 565"/>
                  <a:gd name="T49" fmla="*/ 168516 h 330"/>
                  <a:gd name="T50" fmla="*/ 497840 w 565"/>
                  <a:gd name="T51" fmla="*/ 195695 h 330"/>
                  <a:gd name="T52" fmla="*/ 522071 w 565"/>
                  <a:gd name="T53" fmla="*/ 184823 h 330"/>
                  <a:gd name="T54" fmla="*/ 534187 w 565"/>
                  <a:gd name="T55" fmla="*/ 151120 h 330"/>
                  <a:gd name="T56" fmla="*/ 527578 w 565"/>
                  <a:gd name="T57" fmla="*/ 118504 h 330"/>
                  <a:gd name="T58" fmla="*/ 587055 w 565"/>
                  <a:gd name="T59" fmla="*/ 103284 h 330"/>
                  <a:gd name="T60" fmla="*/ 621199 w 565"/>
                  <a:gd name="T61" fmla="*/ 81540 h 330"/>
                  <a:gd name="T62" fmla="*/ 587055 w 565"/>
                  <a:gd name="T63" fmla="*/ 77191 h 330"/>
                  <a:gd name="T64" fmla="*/ 563925 w 565"/>
                  <a:gd name="T65" fmla="*/ 54360 h 330"/>
                  <a:gd name="T66" fmla="*/ 492333 w 565"/>
                  <a:gd name="T67" fmla="*/ 47837 h 330"/>
                  <a:gd name="T68" fmla="*/ 485724 w 565"/>
                  <a:gd name="T69" fmla="*/ 71755 h 330"/>
                  <a:gd name="T70" fmla="*/ 474710 w 565"/>
                  <a:gd name="T71" fmla="*/ 43488 h 330"/>
                  <a:gd name="T72" fmla="*/ 492333 w 565"/>
                  <a:gd name="T73" fmla="*/ 28267 h 330"/>
                  <a:gd name="T74" fmla="*/ 485724 w 565"/>
                  <a:gd name="T75" fmla="*/ 17395 h 330"/>
                  <a:gd name="T76" fmla="*/ 444972 w 565"/>
                  <a:gd name="T77" fmla="*/ 0 h 330"/>
                  <a:gd name="T78" fmla="*/ 393205 w 565"/>
                  <a:gd name="T79" fmla="*/ 28267 h 330"/>
                  <a:gd name="T80" fmla="*/ 381090 w 565"/>
                  <a:gd name="T81" fmla="*/ 47837 h 330"/>
                  <a:gd name="T82" fmla="*/ 363467 w 565"/>
                  <a:gd name="T83" fmla="*/ 43488 h 330"/>
                  <a:gd name="T84" fmla="*/ 351352 w 565"/>
                  <a:gd name="T85" fmla="*/ 54360 h 330"/>
                  <a:gd name="T86" fmla="*/ 363467 w 565"/>
                  <a:gd name="T87" fmla="*/ 17395 h 330"/>
                  <a:gd name="T88" fmla="*/ 346946 w 565"/>
                  <a:gd name="T89" fmla="*/ 11959 h 330"/>
                  <a:gd name="T90" fmla="*/ 292977 w 565"/>
                  <a:gd name="T91" fmla="*/ 47837 h 330"/>
                  <a:gd name="T92" fmla="*/ 262137 w 565"/>
                  <a:gd name="T93" fmla="*/ 43488 h 330"/>
                  <a:gd name="T94" fmla="*/ 199356 w 565"/>
                  <a:gd name="T95" fmla="*/ 58709 h 330"/>
                  <a:gd name="T96" fmla="*/ 181734 w 565"/>
                  <a:gd name="T97" fmla="*/ 58709 h 330"/>
                  <a:gd name="T98" fmla="*/ 165212 w 565"/>
                  <a:gd name="T99" fmla="*/ 47837 h 330"/>
                  <a:gd name="T100" fmla="*/ 151995 w 565"/>
                  <a:gd name="T101" fmla="*/ 47837 h 330"/>
                  <a:gd name="T102" fmla="*/ 145387 w 565"/>
                  <a:gd name="T103" fmla="*/ 58709 h 330"/>
                  <a:gd name="T104" fmla="*/ 115649 w 565"/>
                  <a:gd name="T105" fmla="*/ 47837 h 330"/>
                  <a:gd name="T106" fmla="*/ 105736 w 565"/>
                  <a:gd name="T107" fmla="*/ 54360 h 330"/>
                  <a:gd name="T108" fmla="*/ 99127 w 565"/>
                  <a:gd name="T109" fmla="*/ 88063 h 330"/>
                  <a:gd name="T110" fmla="*/ 88113 w 565"/>
                  <a:gd name="T111" fmla="*/ 97848 h 330"/>
                  <a:gd name="T112" fmla="*/ 40752 w 565"/>
                  <a:gd name="T113" fmla="*/ 103284 h 330"/>
                  <a:gd name="T114" fmla="*/ 23130 w 565"/>
                  <a:gd name="T115" fmla="*/ 130464 h 330"/>
                  <a:gd name="T116" fmla="*/ 0 w 565"/>
                  <a:gd name="T117" fmla="*/ 141336 h 330"/>
                  <a:gd name="T118" fmla="*/ 0 w 565"/>
                  <a:gd name="T119" fmla="*/ 141336 h 3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5"/>
                  <a:gd name="T181" fmla="*/ 0 h 330"/>
                  <a:gd name="T182" fmla="*/ 565 w 565"/>
                  <a:gd name="T183" fmla="*/ 330 h 3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5" h="330">
                    <a:moveTo>
                      <a:pt x="0" y="130"/>
                    </a:moveTo>
                    <a:lnTo>
                      <a:pt x="0" y="130"/>
                    </a:lnTo>
                    <a:lnTo>
                      <a:pt x="0" y="175"/>
                    </a:lnTo>
                    <a:lnTo>
                      <a:pt x="25" y="195"/>
                    </a:lnTo>
                    <a:lnTo>
                      <a:pt x="32" y="209"/>
                    </a:lnTo>
                    <a:lnTo>
                      <a:pt x="150" y="195"/>
                    </a:lnTo>
                    <a:lnTo>
                      <a:pt x="171" y="224"/>
                    </a:lnTo>
                    <a:lnTo>
                      <a:pt x="191" y="234"/>
                    </a:lnTo>
                    <a:lnTo>
                      <a:pt x="181" y="279"/>
                    </a:lnTo>
                    <a:lnTo>
                      <a:pt x="202" y="288"/>
                    </a:lnTo>
                    <a:lnTo>
                      <a:pt x="209" y="308"/>
                    </a:lnTo>
                    <a:lnTo>
                      <a:pt x="234" y="298"/>
                    </a:lnTo>
                    <a:lnTo>
                      <a:pt x="238" y="323"/>
                    </a:lnTo>
                    <a:lnTo>
                      <a:pt x="276" y="329"/>
                    </a:lnTo>
                    <a:lnTo>
                      <a:pt x="330" y="315"/>
                    </a:lnTo>
                    <a:lnTo>
                      <a:pt x="330" y="304"/>
                    </a:lnTo>
                    <a:lnTo>
                      <a:pt x="315" y="288"/>
                    </a:lnTo>
                    <a:lnTo>
                      <a:pt x="315" y="264"/>
                    </a:lnTo>
                    <a:lnTo>
                      <a:pt x="330" y="260"/>
                    </a:lnTo>
                    <a:lnTo>
                      <a:pt x="324" y="250"/>
                    </a:lnTo>
                    <a:lnTo>
                      <a:pt x="304" y="238"/>
                    </a:lnTo>
                    <a:lnTo>
                      <a:pt x="309" y="205"/>
                    </a:lnTo>
                    <a:lnTo>
                      <a:pt x="378" y="175"/>
                    </a:lnTo>
                    <a:lnTo>
                      <a:pt x="400" y="155"/>
                    </a:lnTo>
                    <a:lnTo>
                      <a:pt x="427" y="155"/>
                    </a:lnTo>
                    <a:lnTo>
                      <a:pt x="452" y="180"/>
                    </a:lnTo>
                    <a:lnTo>
                      <a:pt x="474" y="170"/>
                    </a:lnTo>
                    <a:lnTo>
                      <a:pt x="485" y="139"/>
                    </a:lnTo>
                    <a:lnTo>
                      <a:pt x="479" y="109"/>
                    </a:lnTo>
                    <a:lnTo>
                      <a:pt x="533" y="95"/>
                    </a:lnTo>
                    <a:lnTo>
                      <a:pt x="564" y="75"/>
                    </a:lnTo>
                    <a:lnTo>
                      <a:pt x="533" y="71"/>
                    </a:lnTo>
                    <a:lnTo>
                      <a:pt x="512" y="50"/>
                    </a:lnTo>
                    <a:lnTo>
                      <a:pt x="447" y="44"/>
                    </a:lnTo>
                    <a:lnTo>
                      <a:pt x="441" y="66"/>
                    </a:lnTo>
                    <a:lnTo>
                      <a:pt x="431" y="40"/>
                    </a:lnTo>
                    <a:lnTo>
                      <a:pt x="447" y="26"/>
                    </a:lnTo>
                    <a:lnTo>
                      <a:pt x="441" y="16"/>
                    </a:lnTo>
                    <a:lnTo>
                      <a:pt x="404" y="0"/>
                    </a:lnTo>
                    <a:lnTo>
                      <a:pt x="357" y="26"/>
                    </a:lnTo>
                    <a:lnTo>
                      <a:pt x="346" y="44"/>
                    </a:lnTo>
                    <a:lnTo>
                      <a:pt x="330" y="40"/>
                    </a:lnTo>
                    <a:lnTo>
                      <a:pt x="319" y="50"/>
                    </a:lnTo>
                    <a:lnTo>
                      <a:pt x="330" y="16"/>
                    </a:lnTo>
                    <a:lnTo>
                      <a:pt x="315" y="11"/>
                    </a:lnTo>
                    <a:lnTo>
                      <a:pt x="266" y="44"/>
                    </a:lnTo>
                    <a:lnTo>
                      <a:pt x="238" y="40"/>
                    </a:lnTo>
                    <a:lnTo>
                      <a:pt x="181" y="54"/>
                    </a:lnTo>
                    <a:lnTo>
                      <a:pt x="165" y="54"/>
                    </a:lnTo>
                    <a:lnTo>
                      <a:pt x="150" y="44"/>
                    </a:lnTo>
                    <a:lnTo>
                      <a:pt x="138" y="44"/>
                    </a:lnTo>
                    <a:lnTo>
                      <a:pt x="132" y="54"/>
                    </a:lnTo>
                    <a:lnTo>
                      <a:pt x="105" y="44"/>
                    </a:lnTo>
                    <a:lnTo>
                      <a:pt x="96" y="50"/>
                    </a:lnTo>
                    <a:lnTo>
                      <a:pt x="90" y="81"/>
                    </a:lnTo>
                    <a:lnTo>
                      <a:pt x="80" y="90"/>
                    </a:lnTo>
                    <a:lnTo>
                      <a:pt x="37" y="95"/>
                    </a:lnTo>
                    <a:lnTo>
                      <a:pt x="21" y="120"/>
                    </a:lnTo>
                    <a:lnTo>
                      <a:pt x="0" y="130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52413" y="2016125"/>
                <a:ext cx="552450" cy="557213"/>
              </a:xfrm>
              <a:custGeom>
                <a:avLst/>
                <a:gdLst>
                  <a:gd name="T0" fmla="*/ 0 w 740"/>
                  <a:gd name="T1" fmla="*/ 301959 h 513"/>
                  <a:gd name="T2" fmla="*/ 20157 w 740"/>
                  <a:gd name="T3" fmla="*/ 328028 h 513"/>
                  <a:gd name="T4" fmla="*/ 11198 w 740"/>
                  <a:gd name="T5" fmla="*/ 382337 h 513"/>
                  <a:gd name="T6" fmla="*/ 42554 w 740"/>
                  <a:gd name="T7" fmla="*/ 366044 h 513"/>
                  <a:gd name="T8" fmla="*/ 65697 w 740"/>
                  <a:gd name="T9" fmla="*/ 376906 h 513"/>
                  <a:gd name="T10" fmla="*/ 76895 w 740"/>
                  <a:gd name="T11" fmla="*/ 442077 h 513"/>
                  <a:gd name="T12" fmla="*/ 119449 w 740"/>
                  <a:gd name="T13" fmla="*/ 436646 h 513"/>
                  <a:gd name="T14" fmla="*/ 140352 w 740"/>
                  <a:gd name="T15" fmla="*/ 420354 h 513"/>
                  <a:gd name="T16" fmla="*/ 93319 w 740"/>
                  <a:gd name="T17" fmla="*/ 479008 h 513"/>
                  <a:gd name="T18" fmla="*/ 88093 w 740"/>
                  <a:gd name="T19" fmla="*/ 556127 h 513"/>
                  <a:gd name="T20" fmla="*/ 119449 w 740"/>
                  <a:gd name="T21" fmla="*/ 534403 h 513"/>
                  <a:gd name="T22" fmla="*/ 140352 w 740"/>
                  <a:gd name="T23" fmla="*/ 506162 h 513"/>
                  <a:gd name="T24" fmla="*/ 156030 w 740"/>
                  <a:gd name="T25" fmla="*/ 506162 h 513"/>
                  <a:gd name="T26" fmla="*/ 221727 w 740"/>
                  <a:gd name="T27" fmla="*/ 479008 h 513"/>
                  <a:gd name="T28" fmla="*/ 251589 w 740"/>
                  <a:gd name="T29" fmla="*/ 479008 h 513"/>
                  <a:gd name="T30" fmla="*/ 283691 w 740"/>
                  <a:gd name="T31" fmla="*/ 458370 h 513"/>
                  <a:gd name="T32" fmla="*/ 309073 w 740"/>
                  <a:gd name="T33" fmla="*/ 463801 h 513"/>
                  <a:gd name="T34" fmla="*/ 340429 w 740"/>
                  <a:gd name="T35" fmla="*/ 436646 h 513"/>
                  <a:gd name="T36" fmla="*/ 386715 w 740"/>
                  <a:gd name="T37" fmla="*/ 432302 h 513"/>
                  <a:gd name="T38" fmla="*/ 454651 w 740"/>
                  <a:gd name="T39" fmla="*/ 425785 h 513"/>
                  <a:gd name="T40" fmla="*/ 465850 w 740"/>
                  <a:gd name="T41" fmla="*/ 339976 h 513"/>
                  <a:gd name="T42" fmla="*/ 459877 w 740"/>
                  <a:gd name="T43" fmla="*/ 269374 h 513"/>
                  <a:gd name="T44" fmla="*/ 485260 w 740"/>
                  <a:gd name="T45" fmla="*/ 171617 h 513"/>
                  <a:gd name="T46" fmla="*/ 546478 w 740"/>
                  <a:gd name="T47" fmla="*/ 117308 h 513"/>
                  <a:gd name="T48" fmla="*/ 541998 w 740"/>
                  <a:gd name="T49" fmla="*/ 36930 h 513"/>
                  <a:gd name="T50" fmla="*/ 546478 w 740"/>
                  <a:gd name="T51" fmla="*/ 3259 h 513"/>
                  <a:gd name="T52" fmla="*/ 489739 w 740"/>
                  <a:gd name="T53" fmla="*/ 53223 h 513"/>
                  <a:gd name="T54" fmla="*/ 500938 w 740"/>
                  <a:gd name="T55" fmla="*/ 0 h 513"/>
                  <a:gd name="T56" fmla="*/ 438974 w 740"/>
                  <a:gd name="T57" fmla="*/ 30413 h 513"/>
                  <a:gd name="T58" fmla="*/ 417324 w 740"/>
                  <a:gd name="T59" fmla="*/ 36930 h 513"/>
                  <a:gd name="T60" fmla="*/ 386715 w 740"/>
                  <a:gd name="T61" fmla="*/ 53223 h 513"/>
                  <a:gd name="T62" fmla="*/ 335949 w 740"/>
                  <a:gd name="T63" fmla="*/ 84722 h 513"/>
                  <a:gd name="T64" fmla="*/ 377756 w 740"/>
                  <a:gd name="T65" fmla="*/ 129256 h 513"/>
                  <a:gd name="T66" fmla="*/ 340429 w 740"/>
                  <a:gd name="T67" fmla="*/ 144463 h 513"/>
                  <a:gd name="T68" fmla="*/ 381489 w 740"/>
                  <a:gd name="T69" fmla="*/ 204203 h 513"/>
                  <a:gd name="T70" fmla="*/ 335949 w 740"/>
                  <a:gd name="T71" fmla="*/ 160755 h 513"/>
                  <a:gd name="T72" fmla="*/ 326244 w 740"/>
                  <a:gd name="T73" fmla="*/ 182479 h 513"/>
                  <a:gd name="T74" fmla="*/ 309073 w 740"/>
                  <a:gd name="T75" fmla="*/ 160755 h 513"/>
                  <a:gd name="T76" fmla="*/ 294142 w 740"/>
                  <a:gd name="T77" fmla="*/ 186824 h 513"/>
                  <a:gd name="T78" fmla="*/ 268013 w 740"/>
                  <a:gd name="T79" fmla="*/ 197686 h 513"/>
                  <a:gd name="T80" fmla="*/ 160509 w 740"/>
                  <a:gd name="T81" fmla="*/ 167273 h 513"/>
                  <a:gd name="T82" fmla="*/ 114969 w 740"/>
                  <a:gd name="T83" fmla="*/ 213978 h 513"/>
                  <a:gd name="T84" fmla="*/ 135126 w 740"/>
                  <a:gd name="T85" fmla="*/ 235702 h 513"/>
                  <a:gd name="T86" fmla="*/ 51512 w 740"/>
                  <a:gd name="T87" fmla="*/ 231357 h 513"/>
                  <a:gd name="T88" fmla="*/ 47033 w 740"/>
                  <a:gd name="T89" fmla="*/ 273719 h 513"/>
                  <a:gd name="T90" fmla="*/ 32102 w 740"/>
                  <a:gd name="T91" fmla="*/ 273719 h 513"/>
                  <a:gd name="T92" fmla="*/ 0 w 740"/>
                  <a:gd name="T93" fmla="*/ 301959 h 5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0"/>
                  <a:gd name="T142" fmla="*/ 0 h 513"/>
                  <a:gd name="T143" fmla="*/ 740 w 740"/>
                  <a:gd name="T144" fmla="*/ 513 h 5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0" h="513">
                    <a:moveTo>
                      <a:pt x="0" y="278"/>
                    </a:moveTo>
                    <a:lnTo>
                      <a:pt x="0" y="278"/>
                    </a:lnTo>
                    <a:lnTo>
                      <a:pt x="7" y="293"/>
                    </a:lnTo>
                    <a:lnTo>
                      <a:pt x="27" y="302"/>
                    </a:lnTo>
                    <a:lnTo>
                      <a:pt x="7" y="337"/>
                    </a:lnTo>
                    <a:lnTo>
                      <a:pt x="15" y="352"/>
                    </a:lnTo>
                    <a:lnTo>
                      <a:pt x="43" y="333"/>
                    </a:lnTo>
                    <a:lnTo>
                      <a:pt x="57" y="337"/>
                    </a:lnTo>
                    <a:lnTo>
                      <a:pt x="57" y="322"/>
                    </a:lnTo>
                    <a:lnTo>
                      <a:pt x="88" y="347"/>
                    </a:lnTo>
                    <a:lnTo>
                      <a:pt x="78" y="392"/>
                    </a:lnTo>
                    <a:lnTo>
                      <a:pt x="103" y="407"/>
                    </a:lnTo>
                    <a:lnTo>
                      <a:pt x="145" y="398"/>
                    </a:lnTo>
                    <a:lnTo>
                      <a:pt x="160" y="402"/>
                    </a:lnTo>
                    <a:lnTo>
                      <a:pt x="181" y="381"/>
                    </a:lnTo>
                    <a:lnTo>
                      <a:pt x="188" y="387"/>
                    </a:lnTo>
                    <a:lnTo>
                      <a:pt x="181" y="407"/>
                    </a:lnTo>
                    <a:lnTo>
                      <a:pt x="125" y="441"/>
                    </a:lnTo>
                    <a:lnTo>
                      <a:pt x="112" y="480"/>
                    </a:lnTo>
                    <a:lnTo>
                      <a:pt x="118" y="512"/>
                    </a:lnTo>
                    <a:lnTo>
                      <a:pt x="145" y="492"/>
                    </a:lnTo>
                    <a:lnTo>
                      <a:pt x="160" y="492"/>
                    </a:lnTo>
                    <a:lnTo>
                      <a:pt x="173" y="466"/>
                    </a:lnTo>
                    <a:lnTo>
                      <a:pt x="188" y="466"/>
                    </a:lnTo>
                    <a:lnTo>
                      <a:pt x="202" y="480"/>
                    </a:lnTo>
                    <a:lnTo>
                      <a:pt x="209" y="466"/>
                    </a:lnTo>
                    <a:lnTo>
                      <a:pt x="263" y="457"/>
                    </a:lnTo>
                    <a:lnTo>
                      <a:pt x="297" y="441"/>
                    </a:lnTo>
                    <a:lnTo>
                      <a:pt x="319" y="447"/>
                    </a:lnTo>
                    <a:lnTo>
                      <a:pt x="337" y="441"/>
                    </a:lnTo>
                    <a:lnTo>
                      <a:pt x="359" y="422"/>
                    </a:lnTo>
                    <a:lnTo>
                      <a:pt x="380" y="422"/>
                    </a:lnTo>
                    <a:lnTo>
                      <a:pt x="386" y="407"/>
                    </a:lnTo>
                    <a:lnTo>
                      <a:pt x="414" y="427"/>
                    </a:lnTo>
                    <a:lnTo>
                      <a:pt x="437" y="422"/>
                    </a:lnTo>
                    <a:lnTo>
                      <a:pt x="456" y="402"/>
                    </a:lnTo>
                    <a:lnTo>
                      <a:pt x="484" y="407"/>
                    </a:lnTo>
                    <a:lnTo>
                      <a:pt x="518" y="398"/>
                    </a:lnTo>
                    <a:lnTo>
                      <a:pt x="581" y="407"/>
                    </a:lnTo>
                    <a:lnTo>
                      <a:pt x="609" y="392"/>
                    </a:lnTo>
                    <a:lnTo>
                      <a:pt x="629" y="347"/>
                    </a:lnTo>
                    <a:lnTo>
                      <a:pt x="624" y="313"/>
                    </a:lnTo>
                    <a:lnTo>
                      <a:pt x="629" y="281"/>
                    </a:lnTo>
                    <a:lnTo>
                      <a:pt x="616" y="248"/>
                    </a:lnTo>
                    <a:lnTo>
                      <a:pt x="637" y="223"/>
                    </a:lnTo>
                    <a:lnTo>
                      <a:pt x="650" y="158"/>
                    </a:lnTo>
                    <a:lnTo>
                      <a:pt x="692" y="154"/>
                    </a:lnTo>
                    <a:lnTo>
                      <a:pt x="732" y="108"/>
                    </a:lnTo>
                    <a:lnTo>
                      <a:pt x="719" y="59"/>
                    </a:lnTo>
                    <a:lnTo>
                      <a:pt x="726" y="34"/>
                    </a:lnTo>
                    <a:lnTo>
                      <a:pt x="739" y="13"/>
                    </a:lnTo>
                    <a:lnTo>
                      <a:pt x="732" y="3"/>
                    </a:lnTo>
                    <a:lnTo>
                      <a:pt x="671" y="54"/>
                    </a:lnTo>
                    <a:lnTo>
                      <a:pt x="656" y="49"/>
                    </a:lnTo>
                    <a:lnTo>
                      <a:pt x="678" y="24"/>
                    </a:lnTo>
                    <a:lnTo>
                      <a:pt x="671" y="0"/>
                    </a:lnTo>
                    <a:lnTo>
                      <a:pt x="629" y="28"/>
                    </a:lnTo>
                    <a:lnTo>
                      <a:pt x="588" y="28"/>
                    </a:lnTo>
                    <a:lnTo>
                      <a:pt x="581" y="44"/>
                    </a:lnTo>
                    <a:lnTo>
                      <a:pt x="559" y="34"/>
                    </a:lnTo>
                    <a:lnTo>
                      <a:pt x="547" y="49"/>
                    </a:lnTo>
                    <a:lnTo>
                      <a:pt x="518" y="49"/>
                    </a:lnTo>
                    <a:lnTo>
                      <a:pt x="498" y="69"/>
                    </a:lnTo>
                    <a:lnTo>
                      <a:pt x="450" y="78"/>
                    </a:lnTo>
                    <a:lnTo>
                      <a:pt x="456" y="108"/>
                    </a:lnTo>
                    <a:lnTo>
                      <a:pt x="506" y="119"/>
                    </a:lnTo>
                    <a:lnTo>
                      <a:pt x="472" y="123"/>
                    </a:lnTo>
                    <a:lnTo>
                      <a:pt x="456" y="133"/>
                    </a:lnTo>
                    <a:lnTo>
                      <a:pt x="518" y="144"/>
                    </a:lnTo>
                    <a:lnTo>
                      <a:pt x="511" y="188"/>
                    </a:lnTo>
                    <a:lnTo>
                      <a:pt x="456" y="148"/>
                    </a:lnTo>
                    <a:lnTo>
                      <a:pt x="450" y="148"/>
                    </a:lnTo>
                    <a:lnTo>
                      <a:pt x="450" y="168"/>
                    </a:lnTo>
                    <a:lnTo>
                      <a:pt x="437" y="168"/>
                    </a:lnTo>
                    <a:lnTo>
                      <a:pt x="437" y="154"/>
                    </a:lnTo>
                    <a:lnTo>
                      <a:pt x="414" y="148"/>
                    </a:lnTo>
                    <a:lnTo>
                      <a:pt x="394" y="158"/>
                    </a:lnTo>
                    <a:lnTo>
                      <a:pt x="394" y="172"/>
                    </a:lnTo>
                    <a:lnTo>
                      <a:pt x="380" y="168"/>
                    </a:lnTo>
                    <a:lnTo>
                      <a:pt x="359" y="182"/>
                    </a:lnTo>
                    <a:lnTo>
                      <a:pt x="290" y="182"/>
                    </a:lnTo>
                    <a:lnTo>
                      <a:pt x="215" y="154"/>
                    </a:lnTo>
                    <a:lnTo>
                      <a:pt x="202" y="182"/>
                    </a:lnTo>
                    <a:lnTo>
                      <a:pt x="154" y="197"/>
                    </a:lnTo>
                    <a:lnTo>
                      <a:pt x="181" y="209"/>
                    </a:lnTo>
                    <a:lnTo>
                      <a:pt x="181" y="217"/>
                    </a:lnTo>
                    <a:lnTo>
                      <a:pt x="145" y="209"/>
                    </a:lnTo>
                    <a:lnTo>
                      <a:pt x="69" y="213"/>
                    </a:lnTo>
                    <a:lnTo>
                      <a:pt x="36" y="233"/>
                    </a:lnTo>
                    <a:lnTo>
                      <a:pt x="63" y="252"/>
                    </a:lnTo>
                    <a:lnTo>
                      <a:pt x="57" y="258"/>
                    </a:lnTo>
                    <a:lnTo>
                      <a:pt x="43" y="252"/>
                    </a:lnTo>
                    <a:lnTo>
                      <a:pt x="36" y="267"/>
                    </a:lnTo>
                    <a:lnTo>
                      <a:pt x="0" y="278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425950" y="2606675"/>
                <a:ext cx="628650" cy="401638"/>
              </a:xfrm>
              <a:custGeom>
                <a:avLst/>
                <a:gdLst>
                  <a:gd name="T0" fmla="*/ 0 w 570"/>
                  <a:gd name="T1" fmla="*/ 32565 h 370"/>
                  <a:gd name="T2" fmla="*/ 0 w 570"/>
                  <a:gd name="T3" fmla="*/ 32565 h 370"/>
                  <a:gd name="T4" fmla="*/ 20955 w 570"/>
                  <a:gd name="T5" fmla="*/ 10855 h 370"/>
                  <a:gd name="T6" fmla="*/ 38601 w 570"/>
                  <a:gd name="T7" fmla="*/ 28223 h 370"/>
                  <a:gd name="T8" fmla="*/ 91540 w 570"/>
                  <a:gd name="T9" fmla="*/ 36907 h 370"/>
                  <a:gd name="T10" fmla="*/ 122421 w 570"/>
                  <a:gd name="T11" fmla="*/ 70558 h 370"/>
                  <a:gd name="T12" fmla="*/ 149994 w 570"/>
                  <a:gd name="T13" fmla="*/ 75986 h 370"/>
                  <a:gd name="T14" fmla="*/ 204036 w 570"/>
                  <a:gd name="T15" fmla="*/ 59703 h 370"/>
                  <a:gd name="T16" fmla="*/ 240431 w 570"/>
                  <a:gd name="T17" fmla="*/ 59703 h 370"/>
                  <a:gd name="T18" fmla="*/ 285650 w 570"/>
                  <a:gd name="T19" fmla="*/ 65130 h 370"/>
                  <a:gd name="T20" fmla="*/ 331971 w 570"/>
                  <a:gd name="T21" fmla="*/ 81413 h 370"/>
                  <a:gd name="T22" fmla="*/ 362852 w 570"/>
                  <a:gd name="T23" fmla="*/ 65130 h 370"/>
                  <a:gd name="T24" fmla="*/ 379396 w 570"/>
                  <a:gd name="T25" fmla="*/ 81413 h 370"/>
                  <a:gd name="T26" fmla="*/ 397042 w 570"/>
                  <a:gd name="T27" fmla="*/ 36907 h 370"/>
                  <a:gd name="T28" fmla="*/ 474245 w 570"/>
                  <a:gd name="T29" fmla="*/ 0 h 370"/>
                  <a:gd name="T30" fmla="*/ 562476 w 570"/>
                  <a:gd name="T31" fmla="*/ 21710 h 370"/>
                  <a:gd name="T32" fmla="*/ 579020 w 570"/>
                  <a:gd name="T33" fmla="*/ 49933 h 370"/>
                  <a:gd name="T34" fmla="*/ 605489 w 570"/>
                  <a:gd name="T35" fmla="*/ 55361 h 370"/>
                  <a:gd name="T36" fmla="*/ 622033 w 570"/>
                  <a:gd name="T37" fmla="*/ 49933 h 370"/>
                  <a:gd name="T38" fmla="*/ 627547 w 570"/>
                  <a:gd name="T39" fmla="*/ 55361 h 370"/>
                  <a:gd name="T40" fmla="*/ 622033 w 570"/>
                  <a:gd name="T41" fmla="*/ 75986 h 370"/>
                  <a:gd name="T42" fmla="*/ 592254 w 570"/>
                  <a:gd name="T43" fmla="*/ 92268 h 370"/>
                  <a:gd name="T44" fmla="*/ 579020 w 570"/>
                  <a:gd name="T45" fmla="*/ 81413 h 370"/>
                  <a:gd name="T46" fmla="*/ 567991 w 570"/>
                  <a:gd name="T47" fmla="*/ 86841 h 370"/>
                  <a:gd name="T48" fmla="*/ 555859 w 570"/>
                  <a:gd name="T49" fmla="*/ 130261 h 370"/>
                  <a:gd name="T50" fmla="*/ 573505 w 570"/>
                  <a:gd name="T51" fmla="*/ 172596 h 370"/>
                  <a:gd name="T52" fmla="*/ 608798 w 570"/>
                  <a:gd name="T53" fmla="*/ 195391 h 370"/>
                  <a:gd name="T54" fmla="*/ 608798 w 570"/>
                  <a:gd name="T55" fmla="*/ 217102 h 370"/>
                  <a:gd name="T56" fmla="*/ 622033 w 570"/>
                  <a:gd name="T57" fmla="*/ 232299 h 370"/>
                  <a:gd name="T58" fmla="*/ 622033 w 570"/>
                  <a:gd name="T59" fmla="*/ 280061 h 370"/>
                  <a:gd name="T60" fmla="*/ 605489 w 570"/>
                  <a:gd name="T61" fmla="*/ 303942 h 370"/>
                  <a:gd name="T62" fmla="*/ 579020 w 570"/>
                  <a:gd name="T63" fmla="*/ 308284 h 370"/>
                  <a:gd name="T64" fmla="*/ 533801 w 570"/>
                  <a:gd name="T65" fmla="*/ 351705 h 370"/>
                  <a:gd name="T66" fmla="*/ 467627 w 570"/>
                  <a:gd name="T67" fmla="*/ 389697 h 370"/>
                  <a:gd name="T68" fmla="*/ 461010 w 570"/>
                  <a:gd name="T69" fmla="*/ 400552 h 370"/>
                  <a:gd name="T70" fmla="*/ 445569 w 570"/>
                  <a:gd name="T71" fmla="*/ 351705 h 370"/>
                  <a:gd name="T72" fmla="*/ 367264 w 570"/>
                  <a:gd name="T73" fmla="*/ 363645 h 370"/>
                  <a:gd name="T74" fmla="*/ 327560 w 570"/>
                  <a:gd name="T75" fmla="*/ 357132 h 370"/>
                  <a:gd name="T76" fmla="*/ 273518 w 570"/>
                  <a:gd name="T77" fmla="*/ 331080 h 370"/>
                  <a:gd name="T78" fmla="*/ 262489 w 570"/>
                  <a:gd name="T79" fmla="*/ 308284 h 370"/>
                  <a:gd name="T80" fmla="*/ 298884 w 570"/>
                  <a:gd name="T81" fmla="*/ 297429 h 370"/>
                  <a:gd name="T82" fmla="*/ 305502 w 570"/>
                  <a:gd name="T83" fmla="*/ 255094 h 370"/>
                  <a:gd name="T84" fmla="*/ 320942 w 570"/>
                  <a:gd name="T85" fmla="*/ 210589 h 370"/>
                  <a:gd name="T86" fmla="*/ 309913 w 570"/>
                  <a:gd name="T87" fmla="*/ 199733 h 370"/>
                  <a:gd name="T88" fmla="*/ 228299 w 570"/>
                  <a:gd name="T89" fmla="*/ 185622 h 370"/>
                  <a:gd name="T90" fmla="*/ 198521 w 570"/>
                  <a:gd name="T91" fmla="*/ 189964 h 370"/>
                  <a:gd name="T92" fmla="*/ 163228 w 570"/>
                  <a:gd name="T93" fmla="*/ 172596 h 370"/>
                  <a:gd name="T94" fmla="*/ 133450 w 570"/>
                  <a:gd name="T95" fmla="*/ 179109 h 370"/>
                  <a:gd name="T96" fmla="*/ 122421 w 570"/>
                  <a:gd name="T97" fmla="*/ 172596 h 370"/>
                  <a:gd name="T98" fmla="*/ 122421 w 570"/>
                  <a:gd name="T99" fmla="*/ 162826 h 370"/>
                  <a:gd name="T100" fmla="*/ 137862 w 570"/>
                  <a:gd name="T101" fmla="*/ 158484 h 370"/>
                  <a:gd name="T102" fmla="*/ 144479 w 570"/>
                  <a:gd name="T103" fmla="*/ 130261 h 370"/>
                  <a:gd name="T104" fmla="*/ 156611 w 570"/>
                  <a:gd name="T105" fmla="*/ 118320 h 370"/>
                  <a:gd name="T106" fmla="*/ 149994 w 570"/>
                  <a:gd name="T107" fmla="*/ 109636 h 370"/>
                  <a:gd name="T108" fmla="*/ 137862 w 570"/>
                  <a:gd name="T109" fmla="*/ 103123 h 370"/>
                  <a:gd name="T110" fmla="*/ 50733 w 570"/>
                  <a:gd name="T111" fmla="*/ 109636 h 370"/>
                  <a:gd name="T112" fmla="*/ 31984 w 570"/>
                  <a:gd name="T113" fmla="*/ 86841 h 370"/>
                  <a:gd name="T114" fmla="*/ 31984 w 570"/>
                  <a:gd name="T115" fmla="*/ 65130 h 370"/>
                  <a:gd name="T116" fmla="*/ 0 w 570"/>
                  <a:gd name="T117" fmla="*/ 32565 h 370"/>
                  <a:gd name="T118" fmla="*/ 0 w 570"/>
                  <a:gd name="T119" fmla="*/ 32565 h 37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70"/>
                  <a:gd name="T181" fmla="*/ 0 h 370"/>
                  <a:gd name="T182" fmla="*/ 570 w 570"/>
                  <a:gd name="T183" fmla="*/ 370 h 37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70" h="370">
                    <a:moveTo>
                      <a:pt x="0" y="30"/>
                    </a:moveTo>
                    <a:lnTo>
                      <a:pt x="0" y="30"/>
                    </a:lnTo>
                    <a:lnTo>
                      <a:pt x="19" y="10"/>
                    </a:lnTo>
                    <a:lnTo>
                      <a:pt x="35" y="26"/>
                    </a:lnTo>
                    <a:lnTo>
                      <a:pt x="83" y="34"/>
                    </a:lnTo>
                    <a:lnTo>
                      <a:pt x="111" y="65"/>
                    </a:lnTo>
                    <a:lnTo>
                      <a:pt x="136" y="70"/>
                    </a:lnTo>
                    <a:lnTo>
                      <a:pt x="185" y="55"/>
                    </a:lnTo>
                    <a:lnTo>
                      <a:pt x="218" y="55"/>
                    </a:lnTo>
                    <a:lnTo>
                      <a:pt x="259" y="60"/>
                    </a:lnTo>
                    <a:lnTo>
                      <a:pt x="301" y="75"/>
                    </a:lnTo>
                    <a:lnTo>
                      <a:pt x="329" y="60"/>
                    </a:lnTo>
                    <a:lnTo>
                      <a:pt x="344" y="75"/>
                    </a:lnTo>
                    <a:lnTo>
                      <a:pt x="360" y="34"/>
                    </a:lnTo>
                    <a:lnTo>
                      <a:pt x="430" y="0"/>
                    </a:lnTo>
                    <a:lnTo>
                      <a:pt x="510" y="20"/>
                    </a:lnTo>
                    <a:lnTo>
                      <a:pt x="525" y="46"/>
                    </a:lnTo>
                    <a:lnTo>
                      <a:pt x="549" y="51"/>
                    </a:lnTo>
                    <a:lnTo>
                      <a:pt x="564" y="46"/>
                    </a:lnTo>
                    <a:lnTo>
                      <a:pt x="569" y="51"/>
                    </a:lnTo>
                    <a:lnTo>
                      <a:pt x="564" y="70"/>
                    </a:lnTo>
                    <a:lnTo>
                      <a:pt x="537" y="85"/>
                    </a:lnTo>
                    <a:lnTo>
                      <a:pt x="525" y="75"/>
                    </a:lnTo>
                    <a:lnTo>
                      <a:pt x="515" y="80"/>
                    </a:lnTo>
                    <a:lnTo>
                      <a:pt x="504" y="120"/>
                    </a:lnTo>
                    <a:lnTo>
                      <a:pt x="520" y="159"/>
                    </a:lnTo>
                    <a:lnTo>
                      <a:pt x="552" y="180"/>
                    </a:lnTo>
                    <a:lnTo>
                      <a:pt x="552" y="200"/>
                    </a:lnTo>
                    <a:lnTo>
                      <a:pt x="564" y="214"/>
                    </a:lnTo>
                    <a:lnTo>
                      <a:pt x="564" y="258"/>
                    </a:lnTo>
                    <a:lnTo>
                      <a:pt x="549" y="280"/>
                    </a:lnTo>
                    <a:lnTo>
                      <a:pt x="525" y="284"/>
                    </a:lnTo>
                    <a:lnTo>
                      <a:pt x="484" y="324"/>
                    </a:lnTo>
                    <a:lnTo>
                      <a:pt x="424" y="359"/>
                    </a:lnTo>
                    <a:lnTo>
                      <a:pt x="418" y="369"/>
                    </a:lnTo>
                    <a:lnTo>
                      <a:pt x="404" y="324"/>
                    </a:lnTo>
                    <a:lnTo>
                      <a:pt x="333" y="335"/>
                    </a:lnTo>
                    <a:lnTo>
                      <a:pt x="297" y="329"/>
                    </a:lnTo>
                    <a:lnTo>
                      <a:pt x="248" y="305"/>
                    </a:lnTo>
                    <a:lnTo>
                      <a:pt x="238" y="284"/>
                    </a:lnTo>
                    <a:lnTo>
                      <a:pt x="271" y="274"/>
                    </a:lnTo>
                    <a:lnTo>
                      <a:pt x="277" y="235"/>
                    </a:lnTo>
                    <a:lnTo>
                      <a:pt x="291" y="194"/>
                    </a:lnTo>
                    <a:lnTo>
                      <a:pt x="281" y="184"/>
                    </a:lnTo>
                    <a:lnTo>
                      <a:pt x="207" y="171"/>
                    </a:lnTo>
                    <a:lnTo>
                      <a:pt x="180" y="175"/>
                    </a:lnTo>
                    <a:lnTo>
                      <a:pt x="148" y="159"/>
                    </a:lnTo>
                    <a:lnTo>
                      <a:pt x="121" y="165"/>
                    </a:lnTo>
                    <a:lnTo>
                      <a:pt x="111" y="159"/>
                    </a:lnTo>
                    <a:lnTo>
                      <a:pt x="111" y="150"/>
                    </a:lnTo>
                    <a:lnTo>
                      <a:pt x="125" y="146"/>
                    </a:lnTo>
                    <a:lnTo>
                      <a:pt x="131" y="120"/>
                    </a:lnTo>
                    <a:lnTo>
                      <a:pt x="142" y="109"/>
                    </a:lnTo>
                    <a:lnTo>
                      <a:pt x="136" y="101"/>
                    </a:lnTo>
                    <a:lnTo>
                      <a:pt x="125" y="95"/>
                    </a:lnTo>
                    <a:lnTo>
                      <a:pt x="46" y="101"/>
                    </a:lnTo>
                    <a:lnTo>
                      <a:pt x="29" y="80"/>
                    </a:lnTo>
                    <a:lnTo>
                      <a:pt x="29" y="60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817813" y="2246313"/>
                <a:ext cx="331787" cy="225425"/>
              </a:xfrm>
              <a:custGeom>
                <a:avLst/>
                <a:gdLst>
                  <a:gd name="T0" fmla="*/ 0 w 304"/>
                  <a:gd name="T1" fmla="*/ 190577 h 207"/>
                  <a:gd name="T2" fmla="*/ 0 w 304"/>
                  <a:gd name="T3" fmla="*/ 190577 h 207"/>
                  <a:gd name="T4" fmla="*/ 5457 w 304"/>
                  <a:gd name="T5" fmla="*/ 200378 h 207"/>
                  <a:gd name="T6" fmla="*/ 28377 w 304"/>
                  <a:gd name="T7" fmla="*/ 213446 h 207"/>
                  <a:gd name="T8" fmla="*/ 80764 w 304"/>
                  <a:gd name="T9" fmla="*/ 213446 h 207"/>
                  <a:gd name="T10" fmla="*/ 104775 w 304"/>
                  <a:gd name="T11" fmla="*/ 224336 h 207"/>
                  <a:gd name="T12" fmla="*/ 156071 w 304"/>
                  <a:gd name="T13" fmla="*/ 206912 h 207"/>
                  <a:gd name="T14" fmla="*/ 189904 w 304"/>
                  <a:gd name="T15" fmla="*/ 185132 h 207"/>
                  <a:gd name="T16" fmla="*/ 221555 w 304"/>
                  <a:gd name="T17" fmla="*/ 147016 h 207"/>
                  <a:gd name="T18" fmla="*/ 239018 w 304"/>
                  <a:gd name="T19" fmla="*/ 147016 h 207"/>
                  <a:gd name="T20" fmla="*/ 255389 w 304"/>
                  <a:gd name="T21" fmla="*/ 137215 h 207"/>
                  <a:gd name="T22" fmla="*/ 260846 w 304"/>
                  <a:gd name="T23" fmla="*/ 82765 h 207"/>
                  <a:gd name="T24" fmla="*/ 290314 w 304"/>
                  <a:gd name="T25" fmla="*/ 82765 h 207"/>
                  <a:gd name="T26" fmla="*/ 330696 w 304"/>
                  <a:gd name="T27" fmla="*/ 44649 h 207"/>
                  <a:gd name="T28" fmla="*/ 260846 w 304"/>
                  <a:gd name="T29" fmla="*/ 0 h 207"/>
                  <a:gd name="T30" fmla="*/ 239018 w 304"/>
                  <a:gd name="T31" fmla="*/ 13068 h 207"/>
                  <a:gd name="T32" fmla="*/ 232469 w 304"/>
                  <a:gd name="T33" fmla="*/ 33759 h 207"/>
                  <a:gd name="T34" fmla="*/ 156071 w 304"/>
                  <a:gd name="T35" fmla="*/ 49005 h 207"/>
                  <a:gd name="T36" fmla="*/ 110232 w 304"/>
                  <a:gd name="T37" fmla="*/ 44649 h 207"/>
                  <a:gd name="T38" fmla="*/ 86221 w 304"/>
                  <a:gd name="T39" fmla="*/ 55539 h 207"/>
                  <a:gd name="T40" fmla="*/ 58936 w 304"/>
                  <a:gd name="T41" fmla="*/ 49005 h 207"/>
                  <a:gd name="T42" fmla="*/ 51296 w 304"/>
                  <a:gd name="T43" fmla="*/ 77320 h 207"/>
                  <a:gd name="T44" fmla="*/ 40382 w 304"/>
                  <a:gd name="T45" fmla="*/ 88210 h 207"/>
                  <a:gd name="T46" fmla="*/ 45839 w 304"/>
                  <a:gd name="T47" fmla="*/ 131770 h 207"/>
                  <a:gd name="T48" fmla="*/ 28377 w 304"/>
                  <a:gd name="T49" fmla="*/ 142660 h 207"/>
                  <a:gd name="T50" fmla="*/ 10914 w 304"/>
                  <a:gd name="T51" fmla="*/ 142660 h 207"/>
                  <a:gd name="T52" fmla="*/ 10914 w 304"/>
                  <a:gd name="T53" fmla="*/ 168797 h 207"/>
                  <a:gd name="T54" fmla="*/ 0 w 304"/>
                  <a:gd name="T55" fmla="*/ 190577 h 207"/>
                  <a:gd name="T56" fmla="*/ 0 w 304"/>
                  <a:gd name="T57" fmla="*/ 190577 h 2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4"/>
                  <a:gd name="T88" fmla="*/ 0 h 207"/>
                  <a:gd name="T89" fmla="*/ 304 w 304"/>
                  <a:gd name="T90" fmla="*/ 207 h 2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4" h="207">
                    <a:moveTo>
                      <a:pt x="0" y="175"/>
                    </a:moveTo>
                    <a:lnTo>
                      <a:pt x="0" y="175"/>
                    </a:lnTo>
                    <a:lnTo>
                      <a:pt x="5" y="184"/>
                    </a:lnTo>
                    <a:lnTo>
                      <a:pt x="26" y="196"/>
                    </a:lnTo>
                    <a:lnTo>
                      <a:pt x="74" y="196"/>
                    </a:lnTo>
                    <a:lnTo>
                      <a:pt x="96" y="206"/>
                    </a:lnTo>
                    <a:lnTo>
                      <a:pt x="143" y="190"/>
                    </a:lnTo>
                    <a:lnTo>
                      <a:pt x="174" y="170"/>
                    </a:lnTo>
                    <a:lnTo>
                      <a:pt x="203" y="135"/>
                    </a:lnTo>
                    <a:lnTo>
                      <a:pt x="219" y="135"/>
                    </a:lnTo>
                    <a:lnTo>
                      <a:pt x="234" y="126"/>
                    </a:lnTo>
                    <a:lnTo>
                      <a:pt x="239" y="76"/>
                    </a:lnTo>
                    <a:lnTo>
                      <a:pt x="266" y="76"/>
                    </a:lnTo>
                    <a:lnTo>
                      <a:pt x="303" y="41"/>
                    </a:lnTo>
                    <a:lnTo>
                      <a:pt x="239" y="0"/>
                    </a:lnTo>
                    <a:lnTo>
                      <a:pt x="219" y="12"/>
                    </a:lnTo>
                    <a:lnTo>
                      <a:pt x="213" y="31"/>
                    </a:lnTo>
                    <a:lnTo>
                      <a:pt x="143" y="45"/>
                    </a:lnTo>
                    <a:lnTo>
                      <a:pt x="101" y="41"/>
                    </a:lnTo>
                    <a:lnTo>
                      <a:pt x="79" y="51"/>
                    </a:lnTo>
                    <a:lnTo>
                      <a:pt x="54" y="45"/>
                    </a:lnTo>
                    <a:lnTo>
                      <a:pt x="47" y="71"/>
                    </a:lnTo>
                    <a:lnTo>
                      <a:pt x="37" y="81"/>
                    </a:lnTo>
                    <a:lnTo>
                      <a:pt x="42" y="121"/>
                    </a:lnTo>
                    <a:lnTo>
                      <a:pt x="26" y="131"/>
                    </a:lnTo>
                    <a:lnTo>
                      <a:pt x="10" y="131"/>
                    </a:lnTo>
                    <a:lnTo>
                      <a:pt x="10" y="155"/>
                    </a:lnTo>
                    <a:lnTo>
                      <a:pt x="0" y="17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3452813" y="2465388"/>
                <a:ext cx="641350" cy="739775"/>
              </a:xfrm>
              <a:custGeom>
                <a:avLst/>
                <a:gdLst>
                  <a:gd name="T0" fmla="*/ 0 w 580"/>
                  <a:gd name="T1" fmla="*/ 135391 h 683"/>
                  <a:gd name="T2" fmla="*/ 0 w 580"/>
                  <a:gd name="T3" fmla="*/ 135391 h 683"/>
                  <a:gd name="T4" fmla="*/ 12164 w 580"/>
                  <a:gd name="T5" fmla="*/ 102897 h 683"/>
                  <a:gd name="T6" fmla="*/ 6635 w 580"/>
                  <a:gd name="T7" fmla="*/ 81234 h 683"/>
                  <a:gd name="T8" fmla="*/ 24327 w 580"/>
                  <a:gd name="T9" fmla="*/ 74736 h 683"/>
                  <a:gd name="T10" fmla="*/ 40914 w 580"/>
                  <a:gd name="T11" fmla="*/ 10831 h 683"/>
                  <a:gd name="T12" fmla="*/ 64135 w 580"/>
                  <a:gd name="T13" fmla="*/ 0 h 683"/>
                  <a:gd name="T14" fmla="*/ 82933 w 580"/>
                  <a:gd name="T15" fmla="*/ 32494 h 683"/>
                  <a:gd name="T16" fmla="*/ 129376 w 580"/>
                  <a:gd name="T17" fmla="*/ 58489 h 683"/>
                  <a:gd name="T18" fmla="*/ 228896 w 580"/>
                  <a:gd name="T19" fmla="*/ 43325 h 683"/>
                  <a:gd name="T20" fmla="*/ 302983 w 580"/>
                  <a:gd name="T21" fmla="*/ 66071 h 683"/>
                  <a:gd name="T22" fmla="*/ 317358 w 580"/>
                  <a:gd name="T23" fmla="*/ 90983 h 683"/>
                  <a:gd name="T24" fmla="*/ 336156 w 580"/>
                  <a:gd name="T25" fmla="*/ 96398 h 683"/>
                  <a:gd name="T26" fmla="*/ 367118 w 580"/>
                  <a:gd name="T27" fmla="*/ 88816 h 683"/>
                  <a:gd name="T28" fmla="*/ 383704 w 580"/>
                  <a:gd name="T29" fmla="*/ 90983 h 683"/>
                  <a:gd name="T30" fmla="*/ 406925 w 580"/>
                  <a:gd name="T31" fmla="*/ 88816 h 683"/>
                  <a:gd name="T32" fmla="*/ 424618 w 580"/>
                  <a:gd name="T33" fmla="*/ 74736 h 683"/>
                  <a:gd name="T34" fmla="*/ 448945 w 580"/>
                  <a:gd name="T35" fmla="*/ 74736 h 683"/>
                  <a:gd name="T36" fmla="*/ 457791 w 580"/>
                  <a:gd name="T37" fmla="*/ 90983 h 683"/>
                  <a:gd name="T38" fmla="*/ 494282 w 580"/>
                  <a:gd name="T39" fmla="*/ 81234 h 683"/>
                  <a:gd name="T40" fmla="*/ 507551 w 580"/>
                  <a:gd name="T41" fmla="*/ 102897 h 683"/>
                  <a:gd name="T42" fmla="*/ 559522 w 580"/>
                  <a:gd name="T43" fmla="*/ 88816 h 683"/>
                  <a:gd name="T44" fmla="*/ 596013 w 580"/>
                  <a:gd name="T45" fmla="*/ 90983 h 683"/>
                  <a:gd name="T46" fmla="*/ 631398 w 580"/>
                  <a:gd name="T47" fmla="*/ 155970 h 683"/>
                  <a:gd name="T48" fmla="*/ 623658 w 580"/>
                  <a:gd name="T49" fmla="*/ 194963 h 683"/>
                  <a:gd name="T50" fmla="*/ 640244 w 580"/>
                  <a:gd name="T51" fmla="*/ 313023 h 683"/>
                  <a:gd name="T52" fmla="*/ 631398 w 580"/>
                  <a:gd name="T53" fmla="*/ 340102 h 683"/>
                  <a:gd name="T54" fmla="*/ 612600 w 580"/>
                  <a:gd name="T55" fmla="*/ 448414 h 683"/>
                  <a:gd name="T56" fmla="*/ 581638 w 580"/>
                  <a:gd name="T57" fmla="*/ 478742 h 683"/>
                  <a:gd name="T58" fmla="*/ 524138 w 580"/>
                  <a:gd name="T59" fmla="*/ 507986 h 683"/>
                  <a:gd name="T60" fmla="*/ 507551 w 580"/>
                  <a:gd name="T61" fmla="*/ 533981 h 683"/>
                  <a:gd name="T62" fmla="*/ 475484 w 580"/>
                  <a:gd name="T63" fmla="*/ 549145 h 683"/>
                  <a:gd name="T64" fmla="*/ 490964 w 580"/>
                  <a:gd name="T65" fmla="*/ 604384 h 683"/>
                  <a:gd name="T66" fmla="*/ 529667 w 580"/>
                  <a:gd name="T67" fmla="*/ 619548 h 683"/>
                  <a:gd name="T68" fmla="*/ 524138 w 580"/>
                  <a:gd name="T69" fmla="*/ 658541 h 683"/>
                  <a:gd name="T70" fmla="*/ 500916 w 580"/>
                  <a:gd name="T71" fmla="*/ 695367 h 683"/>
                  <a:gd name="T72" fmla="*/ 494282 w 580"/>
                  <a:gd name="T73" fmla="*/ 728944 h 683"/>
                  <a:gd name="T74" fmla="*/ 448945 w 580"/>
                  <a:gd name="T75" fmla="*/ 712697 h 683"/>
                  <a:gd name="T76" fmla="*/ 435676 w 580"/>
                  <a:gd name="T77" fmla="*/ 718112 h 683"/>
                  <a:gd name="T78" fmla="*/ 412454 w 580"/>
                  <a:gd name="T79" fmla="*/ 738692 h 683"/>
                  <a:gd name="T80" fmla="*/ 389233 w 580"/>
                  <a:gd name="T81" fmla="*/ 738692 h 683"/>
                  <a:gd name="T82" fmla="*/ 329521 w 580"/>
                  <a:gd name="T83" fmla="*/ 669372 h 683"/>
                  <a:gd name="T84" fmla="*/ 317358 w 580"/>
                  <a:gd name="T85" fmla="*/ 619548 h 683"/>
                  <a:gd name="T86" fmla="*/ 288608 w 580"/>
                  <a:gd name="T87" fmla="*/ 624964 h 683"/>
                  <a:gd name="T88" fmla="*/ 236636 w 580"/>
                  <a:gd name="T89" fmla="*/ 570807 h 683"/>
                  <a:gd name="T90" fmla="*/ 228896 w 580"/>
                  <a:gd name="T91" fmla="*/ 549145 h 683"/>
                  <a:gd name="T92" fmla="*/ 183559 w 580"/>
                  <a:gd name="T93" fmla="*/ 549145 h 683"/>
                  <a:gd name="T94" fmla="*/ 141539 w 580"/>
                  <a:gd name="T95" fmla="*/ 485240 h 683"/>
                  <a:gd name="T96" fmla="*/ 111683 w 580"/>
                  <a:gd name="T97" fmla="*/ 478742 h 683"/>
                  <a:gd name="T98" fmla="*/ 77404 w 580"/>
                  <a:gd name="T99" fmla="*/ 458162 h 683"/>
                  <a:gd name="T100" fmla="*/ 24327 w 580"/>
                  <a:gd name="T101" fmla="*/ 452747 h 683"/>
                  <a:gd name="T102" fmla="*/ 24327 w 580"/>
                  <a:gd name="T103" fmla="*/ 431084 h 683"/>
                  <a:gd name="T104" fmla="*/ 40914 w 580"/>
                  <a:gd name="T105" fmla="*/ 414837 h 683"/>
                  <a:gd name="T106" fmla="*/ 64135 w 580"/>
                  <a:gd name="T107" fmla="*/ 349850 h 683"/>
                  <a:gd name="T108" fmla="*/ 70770 w 580"/>
                  <a:gd name="T109" fmla="*/ 275114 h 683"/>
                  <a:gd name="T110" fmla="*/ 64135 w 580"/>
                  <a:gd name="T111" fmla="*/ 270781 h 683"/>
                  <a:gd name="T112" fmla="*/ 40914 w 580"/>
                  <a:gd name="T113" fmla="*/ 290278 h 683"/>
                  <a:gd name="T114" fmla="*/ 35385 w 580"/>
                  <a:gd name="T115" fmla="*/ 200378 h 683"/>
                  <a:gd name="T116" fmla="*/ 24327 w 580"/>
                  <a:gd name="T117" fmla="*/ 188464 h 683"/>
                  <a:gd name="T118" fmla="*/ 29856 w 580"/>
                  <a:gd name="T119" fmla="*/ 161386 h 683"/>
                  <a:gd name="T120" fmla="*/ 0 w 580"/>
                  <a:gd name="T121" fmla="*/ 135391 h 683"/>
                  <a:gd name="T122" fmla="*/ 0 w 580"/>
                  <a:gd name="T123" fmla="*/ 135391 h 6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80"/>
                  <a:gd name="T187" fmla="*/ 0 h 683"/>
                  <a:gd name="T188" fmla="*/ 580 w 580"/>
                  <a:gd name="T189" fmla="*/ 683 h 6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80" h="683">
                    <a:moveTo>
                      <a:pt x="0" y="125"/>
                    </a:moveTo>
                    <a:lnTo>
                      <a:pt x="0" y="125"/>
                    </a:lnTo>
                    <a:lnTo>
                      <a:pt x="11" y="95"/>
                    </a:lnTo>
                    <a:lnTo>
                      <a:pt x="6" y="75"/>
                    </a:lnTo>
                    <a:lnTo>
                      <a:pt x="22" y="69"/>
                    </a:lnTo>
                    <a:lnTo>
                      <a:pt x="37" y="10"/>
                    </a:lnTo>
                    <a:lnTo>
                      <a:pt x="58" y="0"/>
                    </a:lnTo>
                    <a:lnTo>
                      <a:pt x="75" y="30"/>
                    </a:lnTo>
                    <a:lnTo>
                      <a:pt x="117" y="54"/>
                    </a:lnTo>
                    <a:lnTo>
                      <a:pt x="207" y="40"/>
                    </a:lnTo>
                    <a:lnTo>
                      <a:pt x="274" y="61"/>
                    </a:lnTo>
                    <a:lnTo>
                      <a:pt x="287" y="84"/>
                    </a:lnTo>
                    <a:lnTo>
                      <a:pt x="304" y="89"/>
                    </a:lnTo>
                    <a:lnTo>
                      <a:pt x="332" y="82"/>
                    </a:lnTo>
                    <a:lnTo>
                      <a:pt x="347" y="84"/>
                    </a:lnTo>
                    <a:lnTo>
                      <a:pt x="368" y="82"/>
                    </a:lnTo>
                    <a:lnTo>
                      <a:pt x="384" y="69"/>
                    </a:lnTo>
                    <a:lnTo>
                      <a:pt x="406" y="69"/>
                    </a:lnTo>
                    <a:lnTo>
                      <a:pt x="414" y="84"/>
                    </a:lnTo>
                    <a:lnTo>
                      <a:pt x="447" y="75"/>
                    </a:lnTo>
                    <a:lnTo>
                      <a:pt x="459" y="95"/>
                    </a:lnTo>
                    <a:lnTo>
                      <a:pt x="506" y="82"/>
                    </a:lnTo>
                    <a:lnTo>
                      <a:pt x="539" y="84"/>
                    </a:lnTo>
                    <a:lnTo>
                      <a:pt x="571" y="144"/>
                    </a:lnTo>
                    <a:lnTo>
                      <a:pt x="564" y="180"/>
                    </a:lnTo>
                    <a:lnTo>
                      <a:pt x="579" y="289"/>
                    </a:lnTo>
                    <a:lnTo>
                      <a:pt x="571" y="314"/>
                    </a:lnTo>
                    <a:lnTo>
                      <a:pt x="554" y="414"/>
                    </a:lnTo>
                    <a:lnTo>
                      <a:pt x="526" y="442"/>
                    </a:lnTo>
                    <a:lnTo>
                      <a:pt x="474" y="469"/>
                    </a:lnTo>
                    <a:lnTo>
                      <a:pt x="459" y="493"/>
                    </a:lnTo>
                    <a:lnTo>
                      <a:pt x="430" y="507"/>
                    </a:lnTo>
                    <a:lnTo>
                      <a:pt x="444" y="558"/>
                    </a:lnTo>
                    <a:lnTo>
                      <a:pt x="479" y="572"/>
                    </a:lnTo>
                    <a:lnTo>
                      <a:pt x="474" y="608"/>
                    </a:lnTo>
                    <a:lnTo>
                      <a:pt x="453" y="642"/>
                    </a:lnTo>
                    <a:lnTo>
                      <a:pt x="447" y="673"/>
                    </a:lnTo>
                    <a:lnTo>
                      <a:pt x="406" y="658"/>
                    </a:lnTo>
                    <a:lnTo>
                      <a:pt x="394" y="663"/>
                    </a:lnTo>
                    <a:lnTo>
                      <a:pt x="373" y="682"/>
                    </a:lnTo>
                    <a:lnTo>
                      <a:pt x="352" y="682"/>
                    </a:lnTo>
                    <a:lnTo>
                      <a:pt x="298" y="618"/>
                    </a:lnTo>
                    <a:lnTo>
                      <a:pt x="287" y="572"/>
                    </a:lnTo>
                    <a:lnTo>
                      <a:pt x="261" y="577"/>
                    </a:lnTo>
                    <a:lnTo>
                      <a:pt x="214" y="527"/>
                    </a:lnTo>
                    <a:lnTo>
                      <a:pt x="207" y="507"/>
                    </a:lnTo>
                    <a:lnTo>
                      <a:pt x="166" y="507"/>
                    </a:lnTo>
                    <a:lnTo>
                      <a:pt x="128" y="448"/>
                    </a:lnTo>
                    <a:lnTo>
                      <a:pt x="101" y="442"/>
                    </a:lnTo>
                    <a:lnTo>
                      <a:pt x="70" y="423"/>
                    </a:lnTo>
                    <a:lnTo>
                      <a:pt x="22" y="418"/>
                    </a:lnTo>
                    <a:lnTo>
                      <a:pt x="22" y="398"/>
                    </a:lnTo>
                    <a:lnTo>
                      <a:pt x="37" y="383"/>
                    </a:lnTo>
                    <a:lnTo>
                      <a:pt x="58" y="323"/>
                    </a:lnTo>
                    <a:lnTo>
                      <a:pt x="64" y="254"/>
                    </a:lnTo>
                    <a:lnTo>
                      <a:pt x="58" y="250"/>
                    </a:lnTo>
                    <a:lnTo>
                      <a:pt x="37" y="268"/>
                    </a:lnTo>
                    <a:lnTo>
                      <a:pt x="32" y="185"/>
                    </a:lnTo>
                    <a:lnTo>
                      <a:pt x="22" y="174"/>
                    </a:lnTo>
                    <a:lnTo>
                      <a:pt x="27" y="149"/>
                    </a:lnTo>
                    <a:lnTo>
                      <a:pt x="0" y="125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971550" y="2276475"/>
                <a:ext cx="1055688" cy="665163"/>
              </a:xfrm>
              <a:custGeom>
                <a:avLst/>
                <a:gdLst>
                  <a:gd name="T0" fmla="*/ 0 w 826"/>
                  <a:gd name="T1" fmla="*/ 367782 h 548"/>
                  <a:gd name="T2" fmla="*/ 0 w 826"/>
                  <a:gd name="T3" fmla="*/ 367782 h 548"/>
                  <a:gd name="T4" fmla="*/ 12781 w 826"/>
                  <a:gd name="T5" fmla="*/ 392058 h 548"/>
                  <a:gd name="T6" fmla="*/ 94577 w 826"/>
                  <a:gd name="T7" fmla="*/ 384775 h 548"/>
                  <a:gd name="T8" fmla="*/ 129085 w 826"/>
                  <a:gd name="T9" fmla="*/ 399341 h 548"/>
                  <a:gd name="T10" fmla="*/ 135476 w 826"/>
                  <a:gd name="T11" fmla="*/ 446679 h 548"/>
                  <a:gd name="T12" fmla="*/ 162315 w 826"/>
                  <a:gd name="T13" fmla="*/ 475810 h 548"/>
                  <a:gd name="T14" fmla="*/ 162315 w 826"/>
                  <a:gd name="T15" fmla="*/ 489162 h 548"/>
                  <a:gd name="T16" fmla="*/ 140588 w 826"/>
                  <a:gd name="T17" fmla="*/ 495231 h 548"/>
                  <a:gd name="T18" fmla="*/ 258171 w 826"/>
                  <a:gd name="T19" fmla="*/ 536500 h 548"/>
                  <a:gd name="T20" fmla="*/ 332299 w 826"/>
                  <a:gd name="T21" fmla="*/ 531645 h 548"/>
                  <a:gd name="T22" fmla="*/ 405149 w 826"/>
                  <a:gd name="T23" fmla="*/ 572914 h 548"/>
                  <a:gd name="T24" fmla="*/ 568742 w 826"/>
                  <a:gd name="T25" fmla="*/ 592335 h 548"/>
                  <a:gd name="T26" fmla="*/ 591748 w 826"/>
                  <a:gd name="T27" fmla="*/ 586266 h 548"/>
                  <a:gd name="T28" fmla="*/ 612197 w 826"/>
                  <a:gd name="T29" fmla="*/ 592335 h 548"/>
                  <a:gd name="T30" fmla="*/ 644149 w 826"/>
                  <a:gd name="T31" fmla="*/ 622680 h 548"/>
                  <a:gd name="T32" fmla="*/ 699106 w 826"/>
                  <a:gd name="T33" fmla="*/ 628749 h 548"/>
                  <a:gd name="T34" fmla="*/ 733614 w 826"/>
                  <a:gd name="T35" fmla="*/ 663949 h 548"/>
                  <a:gd name="T36" fmla="*/ 747673 w 826"/>
                  <a:gd name="T37" fmla="*/ 645742 h 548"/>
                  <a:gd name="T38" fmla="*/ 755341 w 826"/>
                  <a:gd name="T39" fmla="*/ 578983 h 548"/>
                  <a:gd name="T40" fmla="*/ 769400 w 826"/>
                  <a:gd name="T41" fmla="*/ 566845 h 548"/>
                  <a:gd name="T42" fmla="*/ 870368 w 826"/>
                  <a:gd name="T43" fmla="*/ 543783 h 548"/>
                  <a:gd name="T44" fmla="*/ 926603 w 826"/>
                  <a:gd name="T45" fmla="*/ 566845 h 548"/>
                  <a:gd name="T46" fmla="*/ 949608 w 826"/>
                  <a:gd name="T47" fmla="*/ 525576 h 548"/>
                  <a:gd name="T48" fmla="*/ 932993 w 826"/>
                  <a:gd name="T49" fmla="*/ 495231 h 548"/>
                  <a:gd name="T50" fmla="*/ 979004 w 826"/>
                  <a:gd name="T51" fmla="*/ 410265 h 548"/>
                  <a:gd name="T52" fmla="*/ 984116 w 826"/>
                  <a:gd name="T53" fmla="*/ 217270 h 548"/>
                  <a:gd name="T54" fmla="*/ 1000731 w 826"/>
                  <a:gd name="T55" fmla="*/ 180856 h 548"/>
                  <a:gd name="T56" fmla="*/ 1013512 w 826"/>
                  <a:gd name="T57" fmla="*/ 176001 h 548"/>
                  <a:gd name="T58" fmla="*/ 1026292 w 826"/>
                  <a:gd name="T59" fmla="*/ 144442 h 548"/>
                  <a:gd name="T60" fmla="*/ 1054410 w 826"/>
                  <a:gd name="T61" fmla="*/ 126235 h 548"/>
                  <a:gd name="T62" fmla="*/ 1045463 w 826"/>
                  <a:gd name="T63" fmla="*/ 109242 h 548"/>
                  <a:gd name="T64" fmla="*/ 1013512 w 826"/>
                  <a:gd name="T65" fmla="*/ 84966 h 548"/>
                  <a:gd name="T66" fmla="*/ 1013512 w 826"/>
                  <a:gd name="T67" fmla="*/ 30345 h 548"/>
                  <a:gd name="T68" fmla="*/ 993062 w 826"/>
                  <a:gd name="T69" fmla="*/ 4855 h 548"/>
                  <a:gd name="T70" fmla="*/ 972613 w 826"/>
                  <a:gd name="T71" fmla="*/ 0 h 548"/>
                  <a:gd name="T72" fmla="*/ 909988 w 826"/>
                  <a:gd name="T73" fmla="*/ 30345 h 548"/>
                  <a:gd name="T74" fmla="*/ 890817 w 826"/>
                  <a:gd name="T75" fmla="*/ 72828 h 548"/>
                  <a:gd name="T76" fmla="*/ 842250 w 826"/>
                  <a:gd name="T77" fmla="*/ 84966 h 548"/>
                  <a:gd name="T78" fmla="*/ 780902 w 826"/>
                  <a:gd name="T79" fmla="*/ 78897 h 548"/>
                  <a:gd name="T80" fmla="*/ 733614 w 826"/>
                  <a:gd name="T81" fmla="*/ 101959 h 548"/>
                  <a:gd name="T82" fmla="*/ 639036 w 826"/>
                  <a:gd name="T83" fmla="*/ 91035 h 548"/>
                  <a:gd name="T84" fmla="*/ 618587 w 826"/>
                  <a:gd name="T85" fmla="*/ 97104 h 548"/>
                  <a:gd name="T86" fmla="*/ 584079 w 826"/>
                  <a:gd name="T87" fmla="*/ 126235 h 548"/>
                  <a:gd name="T88" fmla="*/ 522732 w 826"/>
                  <a:gd name="T89" fmla="*/ 97104 h 548"/>
                  <a:gd name="T90" fmla="*/ 461384 w 826"/>
                  <a:gd name="T91" fmla="*/ 101959 h 548"/>
                  <a:gd name="T92" fmla="*/ 426876 w 826"/>
                  <a:gd name="T93" fmla="*/ 91035 h 548"/>
                  <a:gd name="T94" fmla="*/ 393646 w 826"/>
                  <a:gd name="T95" fmla="*/ 97104 h 548"/>
                  <a:gd name="T96" fmla="*/ 332299 w 826"/>
                  <a:gd name="T97" fmla="*/ 91035 h 548"/>
                  <a:gd name="T98" fmla="*/ 291401 w 826"/>
                  <a:gd name="T99" fmla="*/ 112883 h 548"/>
                  <a:gd name="T100" fmla="*/ 276064 w 826"/>
                  <a:gd name="T101" fmla="*/ 138373 h 548"/>
                  <a:gd name="T102" fmla="*/ 250502 w 826"/>
                  <a:gd name="T103" fmla="*/ 144442 h 548"/>
                  <a:gd name="T104" fmla="*/ 208326 w 826"/>
                  <a:gd name="T105" fmla="*/ 132304 h 548"/>
                  <a:gd name="T106" fmla="*/ 129085 w 826"/>
                  <a:gd name="T107" fmla="*/ 161436 h 548"/>
                  <a:gd name="T108" fmla="*/ 72850 w 826"/>
                  <a:gd name="T109" fmla="*/ 264609 h 548"/>
                  <a:gd name="T110" fmla="*/ 31952 w 826"/>
                  <a:gd name="T111" fmla="*/ 288885 h 548"/>
                  <a:gd name="T112" fmla="*/ 31952 w 826"/>
                  <a:gd name="T113" fmla="*/ 308305 h 548"/>
                  <a:gd name="T114" fmla="*/ 0 w 826"/>
                  <a:gd name="T115" fmla="*/ 367782 h 548"/>
                  <a:gd name="T116" fmla="*/ 0 w 826"/>
                  <a:gd name="T117" fmla="*/ 367782 h 5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26"/>
                  <a:gd name="T178" fmla="*/ 0 h 548"/>
                  <a:gd name="T179" fmla="*/ 826 w 826"/>
                  <a:gd name="T180" fmla="*/ 548 h 5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26" h="548">
                    <a:moveTo>
                      <a:pt x="0" y="303"/>
                    </a:moveTo>
                    <a:lnTo>
                      <a:pt x="0" y="303"/>
                    </a:lnTo>
                    <a:lnTo>
                      <a:pt x="10" y="323"/>
                    </a:lnTo>
                    <a:lnTo>
                      <a:pt x="74" y="317"/>
                    </a:lnTo>
                    <a:lnTo>
                      <a:pt x="101" y="329"/>
                    </a:lnTo>
                    <a:lnTo>
                      <a:pt x="106" y="368"/>
                    </a:lnTo>
                    <a:lnTo>
                      <a:pt x="127" y="392"/>
                    </a:lnTo>
                    <a:lnTo>
                      <a:pt x="127" y="403"/>
                    </a:lnTo>
                    <a:lnTo>
                      <a:pt x="110" y="408"/>
                    </a:lnTo>
                    <a:lnTo>
                      <a:pt x="202" y="442"/>
                    </a:lnTo>
                    <a:lnTo>
                      <a:pt x="260" y="438"/>
                    </a:lnTo>
                    <a:lnTo>
                      <a:pt x="317" y="472"/>
                    </a:lnTo>
                    <a:lnTo>
                      <a:pt x="445" y="488"/>
                    </a:lnTo>
                    <a:lnTo>
                      <a:pt x="463" y="483"/>
                    </a:lnTo>
                    <a:lnTo>
                      <a:pt x="479" y="488"/>
                    </a:lnTo>
                    <a:lnTo>
                      <a:pt x="504" y="513"/>
                    </a:lnTo>
                    <a:lnTo>
                      <a:pt x="547" y="518"/>
                    </a:lnTo>
                    <a:lnTo>
                      <a:pt x="574" y="547"/>
                    </a:lnTo>
                    <a:lnTo>
                      <a:pt x="585" y="532"/>
                    </a:lnTo>
                    <a:lnTo>
                      <a:pt x="591" y="477"/>
                    </a:lnTo>
                    <a:lnTo>
                      <a:pt x="602" y="467"/>
                    </a:lnTo>
                    <a:lnTo>
                      <a:pt x="681" y="448"/>
                    </a:lnTo>
                    <a:lnTo>
                      <a:pt x="725" y="467"/>
                    </a:lnTo>
                    <a:lnTo>
                      <a:pt x="743" y="433"/>
                    </a:lnTo>
                    <a:lnTo>
                      <a:pt x="730" y="408"/>
                    </a:lnTo>
                    <a:lnTo>
                      <a:pt x="766" y="338"/>
                    </a:lnTo>
                    <a:lnTo>
                      <a:pt x="770" y="179"/>
                    </a:lnTo>
                    <a:lnTo>
                      <a:pt x="783" y="149"/>
                    </a:lnTo>
                    <a:lnTo>
                      <a:pt x="793" y="145"/>
                    </a:lnTo>
                    <a:lnTo>
                      <a:pt x="803" y="119"/>
                    </a:lnTo>
                    <a:lnTo>
                      <a:pt x="825" y="104"/>
                    </a:lnTo>
                    <a:lnTo>
                      <a:pt x="818" y="90"/>
                    </a:lnTo>
                    <a:lnTo>
                      <a:pt x="793" y="70"/>
                    </a:lnTo>
                    <a:lnTo>
                      <a:pt x="793" y="25"/>
                    </a:lnTo>
                    <a:lnTo>
                      <a:pt x="777" y="4"/>
                    </a:lnTo>
                    <a:lnTo>
                      <a:pt x="761" y="0"/>
                    </a:lnTo>
                    <a:lnTo>
                      <a:pt x="712" y="25"/>
                    </a:lnTo>
                    <a:lnTo>
                      <a:pt x="697" y="60"/>
                    </a:lnTo>
                    <a:lnTo>
                      <a:pt x="659" y="70"/>
                    </a:lnTo>
                    <a:lnTo>
                      <a:pt x="611" y="65"/>
                    </a:lnTo>
                    <a:lnTo>
                      <a:pt x="574" y="84"/>
                    </a:lnTo>
                    <a:lnTo>
                      <a:pt x="500" y="75"/>
                    </a:lnTo>
                    <a:lnTo>
                      <a:pt x="484" y="80"/>
                    </a:lnTo>
                    <a:lnTo>
                      <a:pt x="457" y="104"/>
                    </a:lnTo>
                    <a:lnTo>
                      <a:pt x="409" y="80"/>
                    </a:lnTo>
                    <a:lnTo>
                      <a:pt x="361" y="84"/>
                    </a:lnTo>
                    <a:lnTo>
                      <a:pt x="334" y="75"/>
                    </a:lnTo>
                    <a:lnTo>
                      <a:pt x="308" y="80"/>
                    </a:lnTo>
                    <a:lnTo>
                      <a:pt x="260" y="75"/>
                    </a:lnTo>
                    <a:lnTo>
                      <a:pt x="228" y="93"/>
                    </a:lnTo>
                    <a:lnTo>
                      <a:pt x="216" y="114"/>
                    </a:lnTo>
                    <a:lnTo>
                      <a:pt x="196" y="119"/>
                    </a:lnTo>
                    <a:lnTo>
                      <a:pt x="163" y="109"/>
                    </a:lnTo>
                    <a:lnTo>
                      <a:pt x="101" y="133"/>
                    </a:lnTo>
                    <a:lnTo>
                      <a:pt x="57" y="218"/>
                    </a:lnTo>
                    <a:lnTo>
                      <a:pt x="25" y="238"/>
                    </a:lnTo>
                    <a:lnTo>
                      <a:pt x="25" y="254"/>
                    </a:lnTo>
                    <a:lnTo>
                      <a:pt x="0" y="303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3929063" y="2473325"/>
                <a:ext cx="549275" cy="757238"/>
              </a:xfrm>
              <a:custGeom>
                <a:avLst/>
                <a:gdLst>
                  <a:gd name="T0" fmla="*/ 0 w 498"/>
                  <a:gd name="T1" fmla="*/ 539179 h 698"/>
                  <a:gd name="T2" fmla="*/ 0 w 498"/>
                  <a:gd name="T3" fmla="*/ 539179 h 698"/>
                  <a:gd name="T4" fmla="*/ 15441 w 498"/>
                  <a:gd name="T5" fmla="*/ 594508 h 698"/>
                  <a:gd name="T6" fmla="*/ 54045 w 498"/>
                  <a:gd name="T7" fmla="*/ 609696 h 698"/>
                  <a:gd name="T8" fmla="*/ 48530 w 498"/>
                  <a:gd name="T9" fmla="*/ 648751 h 698"/>
                  <a:gd name="T10" fmla="*/ 25368 w 498"/>
                  <a:gd name="T11" fmla="*/ 685637 h 698"/>
                  <a:gd name="T12" fmla="*/ 18750 w 498"/>
                  <a:gd name="T13" fmla="*/ 719268 h 698"/>
                  <a:gd name="T14" fmla="*/ 38604 w 498"/>
                  <a:gd name="T15" fmla="*/ 756153 h 698"/>
                  <a:gd name="T16" fmla="*/ 66178 w 498"/>
                  <a:gd name="T17" fmla="*/ 750729 h 698"/>
                  <a:gd name="T18" fmla="*/ 97061 w 498"/>
                  <a:gd name="T19" fmla="*/ 734456 h 698"/>
                  <a:gd name="T20" fmla="*/ 120223 w 498"/>
                  <a:gd name="T21" fmla="*/ 734456 h 698"/>
                  <a:gd name="T22" fmla="*/ 136767 w 498"/>
                  <a:gd name="T23" fmla="*/ 719268 h 698"/>
                  <a:gd name="T24" fmla="*/ 213975 w 498"/>
                  <a:gd name="T25" fmla="*/ 708419 h 698"/>
                  <a:gd name="T26" fmla="*/ 260299 w 498"/>
                  <a:gd name="T27" fmla="*/ 685637 h 698"/>
                  <a:gd name="T28" fmla="*/ 283461 w 498"/>
                  <a:gd name="T29" fmla="*/ 659600 h 698"/>
                  <a:gd name="T30" fmla="*/ 314344 w 498"/>
                  <a:gd name="T31" fmla="*/ 654176 h 698"/>
                  <a:gd name="T32" fmla="*/ 325374 w 498"/>
                  <a:gd name="T33" fmla="*/ 627054 h 698"/>
                  <a:gd name="T34" fmla="*/ 348536 w 498"/>
                  <a:gd name="T35" fmla="*/ 609696 h 698"/>
                  <a:gd name="T36" fmla="*/ 413611 w 498"/>
                  <a:gd name="T37" fmla="*/ 604272 h 698"/>
                  <a:gd name="T38" fmla="*/ 425743 w 498"/>
                  <a:gd name="T39" fmla="*/ 583659 h 698"/>
                  <a:gd name="T40" fmla="*/ 408096 w 498"/>
                  <a:gd name="T41" fmla="*/ 572810 h 698"/>
                  <a:gd name="T42" fmla="*/ 419126 w 498"/>
                  <a:gd name="T43" fmla="*/ 551113 h 698"/>
                  <a:gd name="T44" fmla="*/ 408096 w 498"/>
                  <a:gd name="T45" fmla="*/ 507718 h 698"/>
                  <a:gd name="T46" fmla="*/ 413611 w 498"/>
                  <a:gd name="T47" fmla="*/ 497954 h 698"/>
                  <a:gd name="T48" fmla="*/ 466553 w 498"/>
                  <a:gd name="T49" fmla="*/ 502294 h 698"/>
                  <a:gd name="T50" fmla="*/ 472068 w 498"/>
                  <a:gd name="T51" fmla="*/ 468663 h 698"/>
                  <a:gd name="T52" fmla="*/ 501848 w 498"/>
                  <a:gd name="T53" fmla="*/ 461069 h 698"/>
                  <a:gd name="T54" fmla="*/ 507362 w 498"/>
                  <a:gd name="T55" fmla="*/ 448051 h 698"/>
                  <a:gd name="T56" fmla="*/ 490818 w 498"/>
                  <a:gd name="T57" fmla="*/ 431778 h 698"/>
                  <a:gd name="T58" fmla="*/ 507362 w 498"/>
                  <a:gd name="T59" fmla="*/ 399231 h 698"/>
                  <a:gd name="T60" fmla="*/ 490818 w 498"/>
                  <a:gd name="T61" fmla="*/ 389468 h 698"/>
                  <a:gd name="T62" fmla="*/ 507362 w 498"/>
                  <a:gd name="T63" fmla="*/ 360176 h 698"/>
                  <a:gd name="T64" fmla="*/ 485303 w 498"/>
                  <a:gd name="T65" fmla="*/ 339564 h 698"/>
                  <a:gd name="T66" fmla="*/ 507362 w 498"/>
                  <a:gd name="T67" fmla="*/ 297254 h 698"/>
                  <a:gd name="T68" fmla="*/ 497436 w 498"/>
                  <a:gd name="T69" fmla="*/ 260368 h 698"/>
                  <a:gd name="T70" fmla="*/ 548172 w 498"/>
                  <a:gd name="T71" fmla="*/ 244095 h 698"/>
                  <a:gd name="T72" fmla="*/ 529422 w 498"/>
                  <a:gd name="T73" fmla="*/ 221313 h 698"/>
                  <a:gd name="T74" fmla="*/ 529422 w 498"/>
                  <a:gd name="T75" fmla="*/ 199616 h 698"/>
                  <a:gd name="T76" fmla="*/ 497436 w 498"/>
                  <a:gd name="T77" fmla="*/ 167070 h 698"/>
                  <a:gd name="T78" fmla="*/ 442288 w 498"/>
                  <a:gd name="T79" fmla="*/ 177918 h 698"/>
                  <a:gd name="T80" fmla="*/ 419126 w 498"/>
                  <a:gd name="T81" fmla="*/ 156221 h 698"/>
                  <a:gd name="T82" fmla="*/ 425743 w 498"/>
                  <a:gd name="T83" fmla="*/ 113911 h 698"/>
                  <a:gd name="T84" fmla="*/ 408096 w 498"/>
                  <a:gd name="T85" fmla="*/ 108487 h 698"/>
                  <a:gd name="T86" fmla="*/ 389346 w 498"/>
                  <a:gd name="T87" fmla="*/ 64007 h 698"/>
                  <a:gd name="T88" fmla="*/ 360669 w 498"/>
                  <a:gd name="T89" fmla="*/ 47734 h 698"/>
                  <a:gd name="T90" fmla="*/ 319859 w 498"/>
                  <a:gd name="T91" fmla="*/ 55328 h 698"/>
                  <a:gd name="T92" fmla="*/ 231622 w 498"/>
                  <a:gd name="T93" fmla="*/ 26037 h 698"/>
                  <a:gd name="T94" fmla="*/ 177577 w 498"/>
                  <a:gd name="T95" fmla="*/ 21697 h 698"/>
                  <a:gd name="T96" fmla="*/ 136767 w 498"/>
                  <a:gd name="T97" fmla="*/ 0 h 698"/>
                  <a:gd name="T98" fmla="*/ 120223 w 498"/>
                  <a:gd name="T99" fmla="*/ 0 h 698"/>
                  <a:gd name="T100" fmla="*/ 113605 w 498"/>
                  <a:gd name="T101" fmla="*/ 21697 h 698"/>
                  <a:gd name="T102" fmla="*/ 131252 w 498"/>
                  <a:gd name="T103" fmla="*/ 59668 h 698"/>
                  <a:gd name="T104" fmla="*/ 120223 w 498"/>
                  <a:gd name="T105" fmla="*/ 80280 h 698"/>
                  <a:gd name="T106" fmla="*/ 155518 w 498"/>
                  <a:gd name="T107" fmla="*/ 145372 h 698"/>
                  <a:gd name="T108" fmla="*/ 147797 w 498"/>
                  <a:gd name="T109" fmla="*/ 184428 h 698"/>
                  <a:gd name="T110" fmla="*/ 164341 w 498"/>
                  <a:gd name="T111" fmla="*/ 302678 h 698"/>
                  <a:gd name="T112" fmla="*/ 155518 w 498"/>
                  <a:gd name="T113" fmla="*/ 329800 h 698"/>
                  <a:gd name="T114" fmla="*/ 136767 w 498"/>
                  <a:gd name="T115" fmla="*/ 438287 h 698"/>
                  <a:gd name="T116" fmla="*/ 105884 w 498"/>
                  <a:gd name="T117" fmla="*/ 468663 h 698"/>
                  <a:gd name="T118" fmla="*/ 48530 w 498"/>
                  <a:gd name="T119" fmla="*/ 497954 h 698"/>
                  <a:gd name="T120" fmla="*/ 31986 w 498"/>
                  <a:gd name="T121" fmla="*/ 523991 h 698"/>
                  <a:gd name="T122" fmla="*/ 0 w 498"/>
                  <a:gd name="T123" fmla="*/ 539179 h 698"/>
                  <a:gd name="T124" fmla="*/ 0 w 498"/>
                  <a:gd name="T125" fmla="*/ 539179 h 6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8"/>
                  <a:gd name="T190" fmla="*/ 0 h 698"/>
                  <a:gd name="T191" fmla="*/ 498 w 498"/>
                  <a:gd name="T192" fmla="*/ 698 h 69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8" h="698">
                    <a:moveTo>
                      <a:pt x="0" y="497"/>
                    </a:moveTo>
                    <a:lnTo>
                      <a:pt x="0" y="497"/>
                    </a:lnTo>
                    <a:lnTo>
                      <a:pt x="14" y="548"/>
                    </a:lnTo>
                    <a:lnTo>
                      <a:pt x="49" y="562"/>
                    </a:lnTo>
                    <a:lnTo>
                      <a:pt x="44" y="598"/>
                    </a:lnTo>
                    <a:lnTo>
                      <a:pt x="23" y="632"/>
                    </a:lnTo>
                    <a:lnTo>
                      <a:pt x="17" y="663"/>
                    </a:lnTo>
                    <a:lnTo>
                      <a:pt x="35" y="697"/>
                    </a:lnTo>
                    <a:lnTo>
                      <a:pt x="60" y="692"/>
                    </a:lnTo>
                    <a:lnTo>
                      <a:pt x="88" y="677"/>
                    </a:lnTo>
                    <a:lnTo>
                      <a:pt x="109" y="677"/>
                    </a:lnTo>
                    <a:lnTo>
                      <a:pt x="124" y="663"/>
                    </a:lnTo>
                    <a:lnTo>
                      <a:pt x="194" y="653"/>
                    </a:lnTo>
                    <a:lnTo>
                      <a:pt x="236" y="632"/>
                    </a:lnTo>
                    <a:lnTo>
                      <a:pt x="257" y="608"/>
                    </a:lnTo>
                    <a:lnTo>
                      <a:pt x="285" y="603"/>
                    </a:lnTo>
                    <a:lnTo>
                      <a:pt x="295" y="578"/>
                    </a:lnTo>
                    <a:lnTo>
                      <a:pt x="316" y="562"/>
                    </a:lnTo>
                    <a:lnTo>
                      <a:pt x="375" y="557"/>
                    </a:lnTo>
                    <a:lnTo>
                      <a:pt x="386" y="538"/>
                    </a:lnTo>
                    <a:lnTo>
                      <a:pt x="370" y="528"/>
                    </a:lnTo>
                    <a:lnTo>
                      <a:pt x="380" y="508"/>
                    </a:lnTo>
                    <a:lnTo>
                      <a:pt x="370" y="468"/>
                    </a:lnTo>
                    <a:lnTo>
                      <a:pt x="375" y="459"/>
                    </a:lnTo>
                    <a:lnTo>
                      <a:pt x="423" y="463"/>
                    </a:lnTo>
                    <a:lnTo>
                      <a:pt x="428" y="432"/>
                    </a:lnTo>
                    <a:lnTo>
                      <a:pt x="455" y="425"/>
                    </a:lnTo>
                    <a:lnTo>
                      <a:pt x="460" y="413"/>
                    </a:lnTo>
                    <a:lnTo>
                      <a:pt x="445" y="398"/>
                    </a:lnTo>
                    <a:lnTo>
                      <a:pt x="460" y="368"/>
                    </a:lnTo>
                    <a:lnTo>
                      <a:pt x="445" y="359"/>
                    </a:lnTo>
                    <a:lnTo>
                      <a:pt x="460" y="332"/>
                    </a:lnTo>
                    <a:lnTo>
                      <a:pt x="440" y="313"/>
                    </a:lnTo>
                    <a:lnTo>
                      <a:pt x="460" y="274"/>
                    </a:lnTo>
                    <a:lnTo>
                      <a:pt x="451" y="240"/>
                    </a:lnTo>
                    <a:lnTo>
                      <a:pt x="497" y="225"/>
                    </a:lnTo>
                    <a:lnTo>
                      <a:pt x="480" y="204"/>
                    </a:lnTo>
                    <a:lnTo>
                      <a:pt x="480" y="184"/>
                    </a:lnTo>
                    <a:lnTo>
                      <a:pt x="451" y="154"/>
                    </a:lnTo>
                    <a:lnTo>
                      <a:pt x="401" y="164"/>
                    </a:lnTo>
                    <a:lnTo>
                      <a:pt x="380" y="144"/>
                    </a:lnTo>
                    <a:lnTo>
                      <a:pt x="386" y="105"/>
                    </a:lnTo>
                    <a:lnTo>
                      <a:pt x="370" y="100"/>
                    </a:lnTo>
                    <a:lnTo>
                      <a:pt x="353" y="59"/>
                    </a:lnTo>
                    <a:lnTo>
                      <a:pt x="327" y="44"/>
                    </a:lnTo>
                    <a:lnTo>
                      <a:pt x="290" y="51"/>
                    </a:lnTo>
                    <a:lnTo>
                      <a:pt x="210" y="24"/>
                    </a:lnTo>
                    <a:lnTo>
                      <a:pt x="161" y="20"/>
                    </a:lnTo>
                    <a:lnTo>
                      <a:pt x="124" y="0"/>
                    </a:lnTo>
                    <a:lnTo>
                      <a:pt x="109" y="0"/>
                    </a:lnTo>
                    <a:lnTo>
                      <a:pt x="103" y="20"/>
                    </a:lnTo>
                    <a:lnTo>
                      <a:pt x="119" y="55"/>
                    </a:lnTo>
                    <a:lnTo>
                      <a:pt x="109" y="74"/>
                    </a:lnTo>
                    <a:lnTo>
                      <a:pt x="141" y="134"/>
                    </a:lnTo>
                    <a:lnTo>
                      <a:pt x="134" y="170"/>
                    </a:lnTo>
                    <a:lnTo>
                      <a:pt x="149" y="279"/>
                    </a:lnTo>
                    <a:lnTo>
                      <a:pt x="141" y="304"/>
                    </a:lnTo>
                    <a:lnTo>
                      <a:pt x="124" y="404"/>
                    </a:lnTo>
                    <a:lnTo>
                      <a:pt x="96" y="432"/>
                    </a:lnTo>
                    <a:lnTo>
                      <a:pt x="44" y="459"/>
                    </a:lnTo>
                    <a:lnTo>
                      <a:pt x="29" y="483"/>
                    </a:lnTo>
                    <a:lnTo>
                      <a:pt x="0" y="497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677863" y="2012950"/>
                <a:ext cx="463550" cy="752475"/>
              </a:xfrm>
              <a:custGeom>
                <a:avLst/>
                <a:gdLst>
                  <a:gd name="T0" fmla="*/ 0 w 413"/>
                  <a:gd name="T1" fmla="*/ 615207 h 603"/>
                  <a:gd name="T2" fmla="*/ 0 w 413"/>
                  <a:gd name="T3" fmla="*/ 615207 h 603"/>
                  <a:gd name="T4" fmla="*/ 13469 w 413"/>
                  <a:gd name="T5" fmla="*/ 621447 h 603"/>
                  <a:gd name="T6" fmla="*/ 13469 w 413"/>
                  <a:gd name="T7" fmla="*/ 657636 h 603"/>
                  <a:gd name="T8" fmla="*/ 31427 w 413"/>
                  <a:gd name="T9" fmla="*/ 677602 h 603"/>
                  <a:gd name="T10" fmla="*/ 61732 w 413"/>
                  <a:gd name="T11" fmla="*/ 682593 h 603"/>
                  <a:gd name="T12" fmla="*/ 78568 w 413"/>
                  <a:gd name="T13" fmla="*/ 702560 h 603"/>
                  <a:gd name="T14" fmla="*/ 139177 w 413"/>
                  <a:gd name="T15" fmla="*/ 726269 h 603"/>
                  <a:gd name="T16" fmla="*/ 246927 w 413"/>
                  <a:gd name="T17" fmla="*/ 738748 h 603"/>
                  <a:gd name="T18" fmla="*/ 283966 w 413"/>
                  <a:gd name="T19" fmla="*/ 751227 h 603"/>
                  <a:gd name="T20" fmla="*/ 331107 w 413"/>
                  <a:gd name="T21" fmla="*/ 695072 h 603"/>
                  <a:gd name="T22" fmla="*/ 319883 w 413"/>
                  <a:gd name="T23" fmla="*/ 670115 h 603"/>
                  <a:gd name="T24" fmla="*/ 347943 w 413"/>
                  <a:gd name="T25" fmla="*/ 608968 h 603"/>
                  <a:gd name="T26" fmla="*/ 347943 w 413"/>
                  <a:gd name="T27" fmla="*/ 589002 h 603"/>
                  <a:gd name="T28" fmla="*/ 383860 w 413"/>
                  <a:gd name="T29" fmla="*/ 564044 h 603"/>
                  <a:gd name="T30" fmla="*/ 433245 w 413"/>
                  <a:gd name="T31" fmla="*/ 457974 h 603"/>
                  <a:gd name="T32" fmla="*/ 427633 w 413"/>
                  <a:gd name="T33" fmla="*/ 434264 h 603"/>
                  <a:gd name="T34" fmla="*/ 390594 w 413"/>
                  <a:gd name="T35" fmla="*/ 416794 h 603"/>
                  <a:gd name="T36" fmla="*/ 383860 w 413"/>
                  <a:gd name="T37" fmla="*/ 396828 h 603"/>
                  <a:gd name="T38" fmla="*/ 451204 w 413"/>
                  <a:gd name="T39" fmla="*/ 354400 h 603"/>
                  <a:gd name="T40" fmla="*/ 462428 w 413"/>
                  <a:gd name="T41" fmla="*/ 323202 h 603"/>
                  <a:gd name="T42" fmla="*/ 451204 w 413"/>
                  <a:gd name="T43" fmla="*/ 316963 h 603"/>
                  <a:gd name="T44" fmla="*/ 433245 w 413"/>
                  <a:gd name="T45" fmla="*/ 323202 h 603"/>
                  <a:gd name="T46" fmla="*/ 408553 w 413"/>
                  <a:gd name="T47" fmla="*/ 334433 h 603"/>
                  <a:gd name="T48" fmla="*/ 390594 w 413"/>
                  <a:gd name="T49" fmla="*/ 334433 h 603"/>
                  <a:gd name="T50" fmla="*/ 377125 w 413"/>
                  <a:gd name="T51" fmla="*/ 310723 h 603"/>
                  <a:gd name="T52" fmla="*/ 360289 w 413"/>
                  <a:gd name="T53" fmla="*/ 296997 h 603"/>
                  <a:gd name="T54" fmla="*/ 337842 w 413"/>
                  <a:gd name="T55" fmla="*/ 210893 h 603"/>
                  <a:gd name="T56" fmla="*/ 319883 w 413"/>
                  <a:gd name="T57" fmla="*/ 180943 h 603"/>
                  <a:gd name="T58" fmla="*/ 353555 w 413"/>
                  <a:gd name="T59" fmla="*/ 167217 h 603"/>
                  <a:gd name="T60" fmla="*/ 360289 w 413"/>
                  <a:gd name="T61" fmla="*/ 136020 h 603"/>
                  <a:gd name="T62" fmla="*/ 353555 w 413"/>
                  <a:gd name="T63" fmla="*/ 136020 h 603"/>
                  <a:gd name="T64" fmla="*/ 367024 w 413"/>
                  <a:gd name="T65" fmla="*/ 92344 h 603"/>
                  <a:gd name="T66" fmla="*/ 283966 w 413"/>
                  <a:gd name="T67" fmla="*/ 104822 h 603"/>
                  <a:gd name="T68" fmla="*/ 283966 w 413"/>
                  <a:gd name="T69" fmla="*/ 73625 h 603"/>
                  <a:gd name="T70" fmla="*/ 241315 w 413"/>
                  <a:gd name="T71" fmla="*/ 26206 h 603"/>
                  <a:gd name="T72" fmla="*/ 205399 w 413"/>
                  <a:gd name="T73" fmla="*/ 26206 h 603"/>
                  <a:gd name="T74" fmla="*/ 186318 w 413"/>
                  <a:gd name="T75" fmla="*/ 0 h 603"/>
                  <a:gd name="T76" fmla="*/ 176216 w 413"/>
                  <a:gd name="T77" fmla="*/ 6239 h 603"/>
                  <a:gd name="T78" fmla="*/ 169482 w 413"/>
                  <a:gd name="T79" fmla="*/ 26206 h 603"/>
                  <a:gd name="T80" fmla="*/ 162748 w 413"/>
                  <a:gd name="T81" fmla="*/ 36189 h 603"/>
                  <a:gd name="T82" fmla="*/ 150401 w 413"/>
                  <a:gd name="T83" fmla="*/ 6239 h 603"/>
                  <a:gd name="T84" fmla="*/ 139177 w 413"/>
                  <a:gd name="T85" fmla="*/ 6239 h 603"/>
                  <a:gd name="T86" fmla="*/ 133565 w 413"/>
                  <a:gd name="T87" fmla="*/ 26206 h 603"/>
                  <a:gd name="T88" fmla="*/ 114485 w 413"/>
                  <a:gd name="T89" fmla="*/ 26206 h 603"/>
                  <a:gd name="T90" fmla="*/ 109995 w 413"/>
                  <a:gd name="T91" fmla="*/ 56155 h 603"/>
                  <a:gd name="T92" fmla="*/ 120096 w 413"/>
                  <a:gd name="T93" fmla="*/ 117301 h 603"/>
                  <a:gd name="T94" fmla="*/ 85302 w 413"/>
                  <a:gd name="T95" fmla="*/ 174704 h 603"/>
                  <a:gd name="T96" fmla="*/ 49385 w 413"/>
                  <a:gd name="T97" fmla="*/ 180943 h 603"/>
                  <a:gd name="T98" fmla="*/ 38162 w 413"/>
                  <a:gd name="T99" fmla="*/ 262056 h 603"/>
                  <a:gd name="T100" fmla="*/ 19081 w 413"/>
                  <a:gd name="T101" fmla="*/ 292005 h 603"/>
                  <a:gd name="T102" fmla="*/ 31427 w 413"/>
                  <a:gd name="T103" fmla="*/ 334433 h 603"/>
                  <a:gd name="T104" fmla="*/ 26938 w 413"/>
                  <a:gd name="T105" fmla="*/ 373118 h 603"/>
                  <a:gd name="T106" fmla="*/ 31427 w 413"/>
                  <a:gd name="T107" fmla="*/ 416794 h 603"/>
                  <a:gd name="T108" fmla="*/ 13469 w 413"/>
                  <a:gd name="T109" fmla="*/ 472949 h 603"/>
                  <a:gd name="T110" fmla="*/ 31427 w 413"/>
                  <a:gd name="T111" fmla="*/ 545326 h 603"/>
                  <a:gd name="T112" fmla="*/ 0 w 413"/>
                  <a:gd name="T113" fmla="*/ 615207 h 603"/>
                  <a:gd name="T114" fmla="*/ 0 w 413"/>
                  <a:gd name="T115" fmla="*/ 615207 h 6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3"/>
                  <a:gd name="T175" fmla="*/ 0 h 603"/>
                  <a:gd name="T176" fmla="*/ 413 w 413"/>
                  <a:gd name="T177" fmla="*/ 603 h 6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3" h="603">
                    <a:moveTo>
                      <a:pt x="0" y="493"/>
                    </a:moveTo>
                    <a:lnTo>
                      <a:pt x="0" y="493"/>
                    </a:lnTo>
                    <a:lnTo>
                      <a:pt x="12" y="498"/>
                    </a:lnTo>
                    <a:lnTo>
                      <a:pt x="12" y="527"/>
                    </a:lnTo>
                    <a:lnTo>
                      <a:pt x="28" y="543"/>
                    </a:lnTo>
                    <a:lnTo>
                      <a:pt x="55" y="547"/>
                    </a:lnTo>
                    <a:lnTo>
                      <a:pt x="70" y="563"/>
                    </a:lnTo>
                    <a:lnTo>
                      <a:pt x="124" y="582"/>
                    </a:lnTo>
                    <a:lnTo>
                      <a:pt x="220" y="592"/>
                    </a:lnTo>
                    <a:lnTo>
                      <a:pt x="253" y="602"/>
                    </a:lnTo>
                    <a:lnTo>
                      <a:pt x="295" y="557"/>
                    </a:lnTo>
                    <a:lnTo>
                      <a:pt x="285" y="537"/>
                    </a:lnTo>
                    <a:lnTo>
                      <a:pt x="310" y="488"/>
                    </a:lnTo>
                    <a:lnTo>
                      <a:pt x="310" y="472"/>
                    </a:lnTo>
                    <a:lnTo>
                      <a:pt x="342" y="452"/>
                    </a:lnTo>
                    <a:lnTo>
                      <a:pt x="386" y="367"/>
                    </a:lnTo>
                    <a:lnTo>
                      <a:pt x="381" y="348"/>
                    </a:lnTo>
                    <a:lnTo>
                      <a:pt x="348" y="334"/>
                    </a:lnTo>
                    <a:lnTo>
                      <a:pt x="342" y="318"/>
                    </a:lnTo>
                    <a:lnTo>
                      <a:pt x="402" y="284"/>
                    </a:lnTo>
                    <a:lnTo>
                      <a:pt x="412" y="259"/>
                    </a:lnTo>
                    <a:lnTo>
                      <a:pt x="402" y="254"/>
                    </a:lnTo>
                    <a:lnTo>
                      <a:pt x="386" y="259"/>
                    </a:lnTo>
                    <a:lnTo>
                      <a:pt x="364" y="268"/>
                    </a:lnTo>
                    <a:lnTo>
                      <a:pt x="348" y="268"/>
                    </a:lnTo>
                    <a:lnTo>
                      <a:pt x="336" y="249"/>
                    </a:lnTo>
                    <a:lnTo>
                      <a:pt x="321" y="238"/>
                    </a:lnTo>
                    <a:lnTo>
                      <a:pt x="301" y="169"/>
                    </a:lnTo>
                    <a:lnTo>
                      <a:pt x="285" y="145"/>
                    </a:lnTo>
                    <a:lnTo>
                      <a:pt x="315" y="134"/>
                    </a:lnTo>
                    <a:lnTo>
                      <a:pt x="321" y="109"/>
                    </a:lnTo>
                    <a:lnTo>
                      <a:pt x="315" y="109"/>
                    </a:lnTo>
                    <a:lnTo>
                      <a:pt x="327" y="74"/>
                    </a:lnTo>
                    <a:lnTo>
                      <a:pt x="253" y="84"/>
                    </a:lnTo>
                    <a:lnTo>
                      <a:pt x="253" y="59"/>
                    </a:lnTo>
                    <a:lnTo>
                      <a:pt x="215" y="21"/>
                    </a:lnTo>
                    <a:lnTo>
                      <a:pt x="183" y="21"/>
                    </a:lnTo>
                    <a:lnTo>
                      <a:pt x="166" y="0"/>
                    </a:lnTo>
                    <a:lnTo>
                      <a:pt x="157" y="5"/>
                    </a:lnTo>
                    <a:lnTo>
                      <a:pt x="151" y="21"/>
                    </a:lnTo>
                    <a:lnTo>
                      <a:pt x="145" y="29"/>
                    </a:lnTo>
                    <a:lnTo>
                      <a:pt x="134" y="5"/>
                    </a:lnTo>
                    <a:lnTo>
                      <a:pt x="124" y="5"/>
                    </a:lnTo>
                    <a:lnTo>
                      <a:pt x="119" y="21"/>
                    </a:lnTo>
                    <a:lnTo>
                      <a:pt x="102" y="21"/>
                    </a:lnTo>
                    <a:lnTo>
                      <a:pt x="98" y="45"/>
                    </a:lnTo>
                    <a:lnTo>
                      <a:pt x="107" y="94"/>
                    </a:lnTo>
                    <a:lnTo>
                      <a:pt x="76" y="140"/>
                    </a:lnTo>
                    <a:lnTo>
                      <a:pt x="44" y="145"/>
                    </a:lnTo>
                    <a:lnTo>
                      <a:pt x="34" y="210"/>
                    </a:lnTo>
                    <a:lnTo>
                      <a:pt x="17" y="234"/>
                    </a:lnTo>
                    <a:lnTo>
                      <a:pt x="28" y="268"/>
                    </a:lnTo>
                    <a:lnTo>
                      <a:pt x="24" y="299"/>
                    </a:lnTo>
                    <a:lnTo>
                      <a:pt x="28" y="334"/>
                    </a:lnTo>
                    <a:lnTo>
                      <a:pt x="12" y="379"/>
                    </a:lnTo>
                    <a:lnTo>
                      <a:pt x="28" y="437"/>
                    </a:lnTo>
                    <a:lnTo>
                      <a:pt x="0" y="493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2052638" y="3308350"/>
                <a:ext cx="601662" cy="600075"/>
              </a:xfrm>
              <a:custGeom>
                <a:avLst/>
                <a:gdLst>
                  <a:gd name="T0" fmla="*/ 0 w 545"/>
                  <a:gd name="T1" fmla="*/ 440849 h 554"/>
                  <a:gd name="T2" fmla="*/ 0 w 545"/>
                  <a:gd name="T3" fmla="*/ 440849 h 554"/>
                  <a:gd name="T4" fmla="*/ 40847 w 545"/>
                  <a:gd name="T5" fmla="*/ 436517 h 554"/>
                  <a:gd name="T6" fmla="*/ 81694 w 545"/>
                  <a:gd name="T7" fmla="*/ 413770 h 554"/>
                  <a:gd name="T8" fmla="*/ 94941 w 545"/>
                  <a:gd name="T9" fmla="*/ 413770 h 554"/>
                  <a:gd name="T10" fmla="*/ 111501 w 545"/>
                  <a:gd name="T11" fmla="*/ 440849 h 554"/>
                  <a:gd name="T12" fmla="*/ 146828 w 545"/>
                  <a:gd name="T13" fmla="*/ 413770 h 554"/>
                  <a:gd name="T14" fmla="*/ 192090 w 545"/>
                  <a:gd name="T15" fmla="*/ 419186 h 554"/>
                  <a:gd name="T16" fmla="*/ 305799 w 545"/>
                  <a:gd name="T17" fmla="*/ 473344 h 554"/>
                  <a:gd name="T18" fmla="*/ 370933 w 545"/>
                  <a:gd name="T19" fmla="*/ 484176 h 554"/>
                  <a:gd name="T20" fmla="*/ 375349 w 545"/>
                  <a:gd name="T21" fmla="*/ 495008 h 554"/>
                  <a:gd name="T22" fmla="*/ 334502 w 545"/>
                  <a:gd name="T23" fmla="*/ 532918 h 554"/>
                  <a:gd name="T24" fmla="*/ 323462 w 545"/>
                  <a:gd name="T25" fmla="*/ 564330 h 554"/>
                  <a:gd name="T26" fmla="*/ 300279 w 545"/>
                  <a:gd name="T27" fmla="*/ 577328 h 554"/>
                  <a:gd name="T28" fmla="*/ 293655 w 545"/>
                  <a:gd name="T29" fmla="*/ 592493 h 554"/>
                  <a:gd name="T30" fmla="*/ 311319 w 545"/>
                  <a:gd name="T31" fmla="*/ 598992 h 554"/>
                  <a:gd name="T32" fmla="*/ 340022 w 545"/>
                  <a:gd name="T33" fmla="*/ 587077 h 554"/>
                  <a:gd name="T34" fmla="*/ 405156 w 545"/>
                  <a:gd name="T35" fmla="*/ 543750 h 554"/>
                  <a:gd name="T36" fmla="*/ 464770 w 545"/>
                  <a:gd name="T37" fmla="*/ 523170 h 554"/>
                  <a:gd name="T38" fmla="*/ 494577 w 545"/>
                  <a:gd name="T39" fmla="*/ 495008 h 554"/>
                  <a:gd name="T40" fmla="*/ 551983 w 545"/>
                  <a:gd name="T41" fmla="*/ 506922 h 554"/>
                  <a:gd name="T42" fmla="*/ 587310 w 545"/>
                  <a:gd name="T43" fmla="*/ 501507 h 554"/>
                  <a:gd name="T44" fmla="*/ 600558 w 545"/>
                  <a:gd name="T45" fmla="*/ 478760 h 554"/>
                  <a:gd name="T46" fmla="*/ 600558 w 545"/>
                  <a:gd name="T47" fmla="*/ 452764 h 554"/>
                  <a:gd name="T48" fmla="*/ 582895 w 545"/>
                  <a:gd name="T49" fmla="*/ 424602 h 554"/>
                  <a:gd name="T50" fmla="*/ 545360 w 545"/>
                  <a:gd name="T51" fmla="*/ 431101 h 554"/>
                  <a:gd name="T52" fmla="*/ 540944 w 545"/>
                  <a:gd name="T53" fmla="*/ 408354 h 554"/>
                  <a:gd name="T54" fmla="*/ 545360 w 545"/>
                  <a:gd name="T55" fmla="*/ 371527 h 554"/>
                  <a:gd name="T56" fmla="*/ 528800 w 545"/>
                  <a:gd name="T57" fmla="*/ 311952 h 554"/>
                  <a:gd name="T58" fmla="*/ 505617 w 545"/>
                  <a:gd name="T59" fmla="*/ 269709 h 554"/>
                  <a:gd name="T60" fmla="*/ 505617 w 545"/>
                  <a:gd name="T61" fmla="*/ 242630 h 554"/>
                  <a:gd name="T62" fmla="*/ 444899 w 545"/>
                  <a:gd name="T63" fmla="*/ 204719 h 554"/>
                  <a:gd name="T64" fmla="*/ 439379 w 545"/>
                  <a:gd name="T65" fmla="*/ 183055 h 554"/>
                  <a:gd name="T66" fmla="*/ 458146 w 545"/>
                  <a:gd name="T67" fmla="*/ 155976 h 554"/>
                  <a:gd name="T68" fmla="*/ 458146 w 545"/>
                  <a:gd name="T69" fmla="*/ 75822 h 554"/>
                  <a:gd name="T70" fmla="*/ 422819 w 545"/>
                  <a:gd name="T71" fmla="*/ 31412 h 554"/>
                  <a:gd name="T72" fmla="*/ 410676 w 545"/>
                  <a:gd name="T73" fmla="*/ 0 h 554"/>
                  <a:gd name="T74" fmla="*/ 375349 w 545"/>
                  <a:gd name="T75" fmla="*/ 16248 h 554"/>
                  <a:gd name="T76" fmla="*/ 311319 w 545"/>
                  <a:gd name="T77" fmla="*/ 75822 h 554"/>
                  <a:gd name="T78" fmla="*/ 300279 w 545"/>
                  <a:gd name="T79" fmla="*/ 96402 h 554"/>
                  <a:gd name="T80" fmla="*/ 264952 w 545"/>
                  <a:gd name="T81" fmla="*/ 119148 h 554"/>
                  <a:gd name="T82" fmla="*/ 251704 w 545"/>
                  <a:gd name="T83" fmla="*/ 166808 h 554"/>
                  <a:gd name="T84" fmla="*/ 228521 w 545"/>
                  <a:gd name="T85" fmla="*/ 172224 h 554"/>
                  <a:gd name="T86" fmla="*/ 187674 w 545"/>
                  <a:gd name="T87" fmla="*/ 216634 h 554"/>
                  <a:gd name="T88" fmla="*/ 160075 w 545"/>
                  <a:gd name="T89" fmla="*/ 242630 h 554"/>
                  <a:gd name="T90" fmla="*/ 140204 w 545"/>
                  <a:gd name="T91" fmla="*/ 242630 h 554"/>
                  <a:gd name="T92" fmla="*/ 118124 w 545"/>
                  <a:gd name="T93" fmla="*/ 269709 h 554"/>
                  <a:gd name="T94" fmla="*/ 111501 w 545"/>
                  <a:gd name="T95" fmla="*/ 371527 h 554"/>
                  <a:gd name="T96" fmla="*/ 75070 w 545"/>
                  <a:gd name="T97" fmla="*/ 359612 h 554"/>
                  <a:gd name="T98" fmla="*/ 58510 w 545"/>
                  <a:gd name="T99" fmla="*/ 366111 h 554"/>
                  <a:gd name="T100" fmla="*/ 45263 w 545"/>
                  <a:gd name="T101" fmla="*/ 393190 h 554"/>
                  <a:gd name="T102" fmla="*/ 0 w 545"/>
                  <a:gd name="T103" fmla="*/ 440849 h 554"/>
                  <a:gd name="T104" fmla="*/ 0 w 545"/>
                  <a:gd name="T105" fmla="*/ 440849 h 5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5"/>
                  <a:gd name="T160" fmla="*/ 0 h 554"/>
                  <a:gd name="T161" fmla="*/ 545 w 545"/>
                  <a:gd name="T162" fmla="*/ 554 h 5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5" h="554">
                    <a:moveTo>
                      <a:pt x="0" y="407"/>
                    </a:moveTo>
                    <a:lnTo>
                      <a:pt x="0" y="407"/>
                    </a:lnTo>
                    <a:lnTo>
                      <a:pt x="37" y="403"/>
                    </a:lnTo>
                    <a:lnTo>
                      <a:pt x="74" y="382"/>
                    </a:lnTo>
                    <a:lnTo>
                      <a:pt x="86" y="382"/>
                    </a:lnTo>
                    <a:lnTo>
                      <a:pt x="101" y="407"/>
                    </a:lnTo>
                    <a:lnTo>
                      <a:pt x="133" y="382"/>
                    </a:lnTo>
                    <a:lnTo>
                      <a:pt x="174" y="387"/>
                    </a:lnTo>
                    <a:lnTo>
                      <a:pt x="277" y="437"/>
                    </a:lnTo>
                    <a:lnTo>
                      <a:pt x="336" y="447"/>
                    </a:lnTo>
                    <a:lnTo>
                      <a:pt x="340" y="457"/>
                    </a:lnTo>
                    <a:lnTo>
                      <a:pt x="303" y="492"/>
                    </a:lnTo>
                    <a:lnTo>
                      <a:pt x="293" y="521"/>
                    </a:lnTo>
                    <a:lnTo>
                      <a:pt x="272" y="533"/>
                    </a:lnTo>
                    <a:lnTo>
                      <a:pt x="266" y="547"/>
                    </a:lnTo>
                    <a:lnTo>
                      <a:pt x="282" y="553"/>
                    </a:lnTo>
                    <a:lnTo>
                      <a:pt x="308" y="542"/>
                    </a:lnTo>
                    <a:lnTo>
                      <a:pt x="367" y="502"/>
                    </a:lnTo>
                    <a:lnTo>
                      <a:pt x="421" y="483"/>
                    </a:lnTo>
                    <a:lnTo>
                      <a:pt x="448" y="457"/>
                    </a:lnTo>
                    <a:lnTo>
                      <a:pt x="500" y="468"/>
                    </a:lnTo>
                    <a:lnTo>
                      <a:pt x="532" y="463"/>
                    </a:lnTo>
                    <a:lnTo>
                      <a:pt x="544" y="442"/>
                    </a:lnTo>
                    <a:lnTo>
                      <a:pt x="544" y="418"/>
                    </a:lnTo>
                    <a:lnTo>
                      <a:pt x="528" y="392"/>
                    </a:lnTo>
                    <a:lnTo>
                      <a:pt x="494" y="398"/>
                    </a:lnTo>
                    <a:lnTo>
                      <a:pt x="490" y="377"/>
                    </a:lnTo>
                    <a:lnTo>
                      <a:pt x="494" y="343"/>
                    </a:lnTo>
                    <a:lnTo>
                      <a:pt x="479" y="288"/>
                    </a:lnTo>
                    <a:lnTo>
                      <a:pt x="458" y="249"/>
                    </a:lnTo>
                    <a:lnTo>
                      <a:pt x="458" y="224"/>
                    </a:lnTo>
                    <a:lnTo>
                      <a:pt x="403" y="189"/>
                    </a:lnTo>
                    <a:lnTo>
                      <a:pt x="398" y="169"/>
                    </a:lnTo>
                    <a:lnTo>
                      <a:pt x="415" y="144"/>
                    </a:lnTo>
                    <a:lnTo>
                      <a:pt x="415" y="70"/>
                    </a:lnTo>
                    <a:lnTo>
                      <a:pt x="383" y="29"/>
                    </a:lnTo>
                    <a:lnTo>
                      <a:pt x="372" y="0"/>
                    </a:lnTo>
                    <a:lnTo>
                      <a:pt x="340" y="15"/>
                    </a:lnTo>
                    <a:lnTo>
                      <a:pt x="282" y="70"/>
                    </a:lnTo>
                    <a:lnTo>
                      <a:pt x="272" y="89"/>
                    </a:lnTo>
                    <a:lnTo>
                      <a:pt x="240" y="110"/>
                    </a:lnTo>
                    <a:lnTo>
                      <a:pt x="228" y="154"/>
                    </a:lnTo>
                    <a:lnTo>
                      <a:pt x="207" y="159"/>
                    </a:lnTo>
                    <a:lnTo>
                      <a:pt x="170" y="200"/>
                    </a:lnTo>
                    <a:lnTo>
                      <a:pt x="145" y="224"/>
                    </a:lnTo>
                    <a:lnTo>
                      <a:pt x="127" y="224"/>
                    </a:lnTo>
                    <a:lnTo>
                      <a:pt x="107" y="249"/>
                    </a:lnTo>
                    <a:lnTo>
                      <a:pt x="101" y="343"/>
                    </a:lnTo>
                    <a:lnTo>
                      <a:pt x="68" y="332"/>
                    </a:lnTo>
                    <a:lnTo>
                      <a:pt x="53" y="338"/>
                    </a:lnTo>
                    <a:lnTo>
                      <a:pt x="41" y="363"/>
                    </a:lnTo>
                    <a:lnTo>
                      <a:pt x="0" y="407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2844800" y="2289175"/>
                <a:ext cx="671513" cy="658813"/>
              </a:xfrm>
              <a:custGeom>
                <a:avLst/>
                <a:gdLst>
                  <a:gd name="T0" fmla="*/ 0 w 608"/>
                  <a:gd name="T1" fmla="*/ 387919 h 608"/>
                  <a:gd name="T2" fmla="*/ 0 w 608"/>
                  <a:gd name="T3" fmla="*/ 387919 h 608"/>
                  <a:gd name="T4" fmla="*/ 17671 w 608"/>
                  <a:gd name="T5" fmla="*/ 398755 h 608"/>
                  <a:gd name="T6" fmla="*/ 58536 w 608"/>
                  <a:gd name="T7" fmla="*/ 404173 h 608"/>
                  <a:gd name="T8" fmla="*/ 89461 w 608"/>
                  <a:gd name="T9" fmla="*/ 398755 h 608"/>
                  <a:gd name="T10" fmla="*/ 159043 w 608"/>
                  <a:gd name="T11" fmla="*/ 413925 h 608"/>
                  <a:gd name="T12" fmla="*/ 206534 w 608"/>
                  <a:gd name="T13" fmla="*/ 470271 h 608"/>
                  <a:gd name="T14" fmla="*/ 305936 w 608"/>
                  <a:gd name="T15" fmla="*/ 522283 h 608"/>
                  <a:gd name="T16" fmla="*/ 325816 w 608"/>
                  <a:gd name="T17" fmla="*/ 542870 h 608"/>
                  <a:gd name="T18" fmla="*/ 318085 w 608"/>
                  <a:gd name="T19" fmla="*/ 554790 h 608"/>
                  <a:gd name="T20" fmla="*/ 265071 w 608"/>
                  <a:gd name="T21" fmla="*/ 549372 h 608"/>
                  <a:gd name="T22" fmla="*/ 252922 w 608"/>
                  <a:gd name="T23" fmla="*/ 554790 h 608"/>
                  <a:gd name="T24" fmla="*/ 242982 w 608"/>
                  <a:gd name="T25" fmla="*/ 587297 h 608"/>
                  <a:gd name="T26" fmla="*/ 247399 w 608"/>
                  <a:gd name="T27" fmla="*/ 614386 h 608"/>
                  <a:gd name="T28" fmla="*/ 364473 w 608"/>
                  <a:gd name="T29" fmla="*/ 657729 h 608"/>
                  <a:gd name="T30" fmla="*/ 430740 w 608"/>
                  <a:gd name="T31" fmla="*/ 643643 h 608"/>
                  <a:gd name="T32" fmla="*/ 442889 w 608"/>
                  <a:gd name="T33" fmla="*/ 630640 h 608"/>
                  <a:gd name="T34" fmla="*/ 452829 w 608"/>
                  <a:gd name="T35" fmla="*/ 587297 h 608"/>
                  <a:gd name="T36" fmla="*/ 424113 w 608"/>
                  <a:gd name="T37" fmla="*/ 572127 h 608"/>
                  <a:gd name="T38" fmla="*/ 417487 w 608"/>
                  <a:gd name="T39" fmla="*/ 507113 h 608"/>
                  <a:gd name="T40" fmla="*/ 452829 w 608"/>
                  <a:gd name="T41" fmla="*/ 462686 h 608"/>
                  <a:gd name="T42" fmla="*/ 452829 w 608"/>
                  <a:gd name="T43" fmla="*/ 404173 h 608"/>
                  <a:gd name="T44" fmla="*/ 513575 w 608"/>
                  <a:gd name="T45" fmla="*/ 328323 h 608"/>
                  <a:gd name="T46" fmla="*/ 589783 w 608"/>
                  <a:gd name="T47" fmla="*/ 261141 h 608"/>
                  <a:gd name="T48" fmla="*/ 612977 w 608"/>
                  <a:gd name="T49" fmla="*/ 253556 h 608"/>
                  <a:gd name="T50" fmla="*/ 630648 w 608"/>
                  <a:gd name="T51" fmla="*/ 247055 h 608"/>
                  <a:gd name="T52" fmla="*/ 647215 w 608"/>
                  <a:gd name="T53" fmla="*/ 183124 h 608"/>
                  <a:gd name="T54" fmla="*/ 670409 w 608"/>
                  <a:gd name="T55" fmla="*/ 172288 h 608"/>
                  <a:gd name="T56" fmla="*/ 663782 w 608"/>
                  <a:gd name="T57" fmla="*/ 161453 h 608"/>
                  <a:gd name="T58" fmla="*/ 612977 w 608"/>
                  <a:gd name="T59" fmla="*/ 161453 h 608"/>
                  <a:gd name="T60" fmla="*/ 529037 w 608"/>
                  <a:gd name="T61" fmla="*/ 139781 h 608"/>
                  <a:gd name="T62" fmla="*/ 458352 w 608"/>
                  <a:gd name="T63" fmla="*/ 97522 h 608"/>
                  <a:gd name="T64" fmla="*/ 436263 w 608"/>
                  <a:gd name="T65" fmla="*/ 119193 h 608"/>
                  <a:gd name="T66" fmla="*/ 394293 w 608"/>
                  <a:gd name="T67" fmla="*/ 119193 h 608"/>
                  <a:gd name="T68" fmla="*/ 394293 w 608"/>
                  <a:gd name="T69" fmla="*/ 81268 h 608"/>
                  <a:gd name="T70" fmla="*/ 417487 w 608"/>
                  <a:gd name="T71" fmla="*/ 15170 h 608"/>
                  <a:gd name="T72" fmla="*/ 394293 w 608"/>
                  <a:gd name="T73" fmla="*/ 4334 h 608"/>
                  <a:gd name="T74" fmla="*/ 372204 w 608"/>
                  <a:gd name="T75" fmla="*/ 4334 h 608"/>
                  <a:gd name="T76" fmla="*/ 346801 w 608"/>
                  <a:gd name="T77" fmla="*/ 15170 h 608"/>
                  <a:gd name="T78" fmla="*/ 335757 w 608"/>
                  <a:gd name="T79" fmla="*/ 4334 h 608"/>
                  <a:gd name="T80" fmla="*/ 305936 w 608"/>
                  <a:gd name="T81" fmla="*/ 0 h 608"/>
                  <a:gd name="T82" fmla="*/ 265071 w 608"/>
                  <a:gd name="T83" fmla="*/ 37925 h 608"/>
                  <a:gd name="T84" fmla="*/ 235250 w 608"/>
                  <a:gd name="T85" fmla="*/ 37925 h 608"/>
                  <a:gd name="T86" fmla="*/ 229728 w 608"/>
                  <a:gd name="T87" fmla="*/ 92104 h 608"/>
                  <a:gd name="T88" fmla="*/ 213161 w 608"/>
                  <a:gd name="T89" fmla="*/ 101856 h 608"/>
                  <a:gd name="T90" fmla="*/ 195490 w 608"/>
                  <a:gd name="T91" fmla="*/ 101856 h 608"/>
                  <a:gd name="T92" fmla="*/ 163460 w 608"/>
                  <a:gd name="T93" fmla="*/ 139781 h 608"/>
                  <a:gd name="T94" fmla="*/ 129222 w 608"/>
                  <a:gd name="T95" fmla="*/ 161453 h 608"/>
                  <a:gd name="T96" fmla="*/ 77312 w 608"/>
                  <a:gd name="T97" fmla="*/ 178790 h 608"/>
                  <a:gd name="T98" fmla="*/ 94984 w 608"/>
                  <a:gd name="T99" fmla="*/ 238386 h 608"/>
                  <a:gd name="T100" fmla="*/ 77312 w 608"/>
                  <a:gd name="T101" fmla="*/ 302317 h 608"/>
                  <a:gd name="T102" fmla="*/ 17671 w 608"/>
                  <a:gd name="T103" fmla="*/ 317487 h 608"/>
                  <a:gd name="T104" fmla="*/ 40865 w 608"/>
                  <a:gd name="T105" fmla="*/ 345660 h 608"/>
                  <a:gd name="T106" fmla="*/ 35343 w 608"/>
                  <a:gd name="T107" fmla="*/ 360830 h 608"/>
                  <a:gd name="T108" fmla="*/ 0 w 608"/>
                  <a:gd name="T109" fmla="*/ 387919 h 608"/>
                  <a:gd name="T110" fmla="*/ 0 w 608"/>
                  <a:gd name="T111" fmla="*/ 387919 h 6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8"/>
                  <a:gd name="T169" fmla="*/ 0 h 608"/>
                  <a:gd name="T170" fmla="*/ 608 w 608"/>
                  <a:gd name="T171" fmla="*/ 608 h 6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8" h="608">
                    <a:moveTo>
                      <a:pt x="0" y="358"/>
                    </a:moveTo>
                    <a:lnTo>
                      <a:pt x="0" y="358"/>
                    </a:lnTo>
                    <a:lnTo>
                      <a:pt x="16" y="368"/>
                    </a:lnTo>
                    <a:lnTo>
                      <a:pt x="53" y="373"/>
                    </a:lnTo>
                    <a:lnTo>
                      <a:pt x="81" y="368"/>
                    </a:lnTo>
                    <a:lnTo>
                      <a:pt x="144" y="382"/>
                    </a:lnTo>
                    <a:lnTo>
                      <a:pt x="187" y="434"/>
                    </a:lnTo>
                    <a:lnTo>
                      <a:pt x="277" y="482"/>
                    </a:lnTo>
                    <a:lnTo>
                      <a:pt x="295" y="501"/>
                    </a:lnTo>
                    <a:lnTo>
                      <a:pt x="288" y="512"/>
                    </a:lnTo>
                    <a:lnTo>
                      <a:pt x="240" y="507"/>
                    </a:lnTo>
                    <a:lnTo>
                      <a:pt x="229" y="512"/>
                    </a:lnTo>
                    <a:lnTo>
                      <a:pt x="220" y="542"/>
                    </a:lnTo>
                    <a:lnTo>
                      <a:pt x="224" y="567"/>
                    </a:lnTo>
                    <a:lnTo>
                      <a:pt x="330" y="607"/>
                    </a:lnTo>
                    <a:lnTo>
                      <a:pt x="390" y="594"/>
                    </a:lnTo>
                    <a:lnTo>
                      <a:pt x="401" y="582"/>
                    </a:lnTo>
                    <a:lnTo>
                      <a:pt x="410" y="542"/>
                    </a:lnTo>
                    <a:lnTo>
                      <a:pt x="384" y="528"/>
                    </a:lnTo>
                    <a:lnTo>
                      <a:pt x="378" y="468"/>
                    </a:lnTo>
                    <a:lnTo>
                      <a:pt x="410" y="427"/>
                    </a:lnTo>
                    <a:lnTo>
                      <a:pt x="410" y="373"/>
                    </a:lnTo>
                    <a:lnTo>
                      <a:pt x="465" y="303"/>
                    </a:lnTo>
                    <a:lnTo>
                      <a:pt x="534" y="241"/>
                    </a:lnTo>
                    <a:lnTo>
                      <a:pt x="555" y="234"/>
                    </a:lnTo>
                    <a:lnTo>
                      <a:pt x="571" y="228"/>
                    </a:lnTo>
                    <a:lnTo>
                      <a:pt x="586" y="169"/>
                    </a:lnTo>
                    <a:lnTo>
                      <a:pt x="607" y="159"/>
                    </a:lnTo>
                    <a:lnTo>
                      <a:pt x="601" y="149"/>
                    </a:lnTo>
                    <a:lnTo>
                      <a:pt x="555" y="149"/>
                    </a:lnTo>
                    <a:lnTo>
                      <a:pt x="479" y="129"/>
                    </a:lnTo>
                    <a:lnTo>
                      <a:pt x="415" y="90"/>
                    </a:lnTo>
                    <a:lnTo>
                      <a:pt x="395" y="110"/>
                    </a:lnTo>
                    <a:lnTo>
                      <a:pt x="357" y="110"/>
                    </a:lnTo>
                    <a:lnTo>
                      <a:pt x="357" y="75"/>
                    </a:lnTo>
                    <a:lnTo>
                      <a:pt x="378" y="14"/>
                    </a:lnTo>
                    <a:lnTo>
                      <a:pt x="357" y="4"/>
                    </a:lnTo>
                    <a:lnTo>
                      <a:pt x="337" y="4"/>
                    </a:lnTo>
                    <a:lnTo>
                      <a:pt x="314" y="14"/>
                    </a:lnTo>
                    <a:lnTo>
                      <a:pt x="304" y="4"/>
                    </a:lnTo>
                    <a:lnTo>
                      <a:pt x="277" y="0"/>
                    </a:lnTo>
                    <a:lnTo>
                      <a:pt x="240" y="35"/>
                    </a:lnTo>
                    <a:lnTo>
                      <a:pt x="213" y="35"/>
                    </a:lnTo>
                    <a:lnTo>
                      <a:pt x="208" y="85"/>
                    </a:lnTo>
                    <a:lnTo>
                      <a:pt x="193" y="94"/>
                    </a:lnTo>
                    <a:lnTo>
                      <a:pt x="177" y="94"/>
                    </a:lnTo>
                    <a:lnTo>
                      <a:pt x="148" y="129"/>
                    </a:lnTo>
                    <a:lnTo>
                      <a:pt x="117" y="149"/>
                    </a:lnTo>
                    <a:lnTo>
                      <a:pt x="70" y="165"/>
                    </a:lnTo>
                    <a:lnTo>
                      <a:pt x="86" y="220"/>
                    </a:lnTo>
                    <a:lnTo>
                      <a:pt x="70" y="279"/>
                    </a:lnTo>
                    <a:lnTo>
                      <a:pt x="16" y="293"/>
                    </a:lnTo>
                    <a:lnTo>
                      <a:pt x="37" y="319"/>
                    </a:lnTo>
                    <a:lnTo>
                      <a:pt x="32" y="333"/>
                    </a:lnTo>
                    <a:lnTo>
                      <a:pt x="0" y="35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528638" y="2581275"/>
                <a:ext cx="606425" cy="371475"/>
              </a:xfrm>
              <a:custGeom>
                <a:avLst/>
                <a:gdLst>
                  <a:gd name="T0" fmla="*/ 0 w 551"/>
                  <a:gd name="T1" fmla="*/ 289405 h 344"/>
                  <a:gd name="T2" fmla="*/ 0 w 551"/>
                  <a:gd name="T3" fmla="*/ 289405 h 344"/>
                  <a:gd name="T4" fmla="*/ 6604 w 551"/>
                  <a:gd name="T5" fmla="*/ 278606 h 344"/>
                  <a:gd name="T6" fmla="*/ 41822 w 551"/>
                  <a:gd name="T7" fmla="*/ 255929 h 344"/>
                  <a:gd name="T8" fmla="*/ 30817 w 551"/>
                  <a:gd name="T9" fmla="*/ 230012 h 344"/>
                  <a:gd name="T10" fmla="*/ 18710 w 551"/>
                  <a:gd name="T11" fmla="*/ 224613 h 344"/>
                  <a:gd name="T12" fmla="*/ 0 w 551"/>
                  <a:gd name="T13" fmla="*/ 192217 h 344"/>
                  <a:gd name="T14" fmla="*/ 52828 w 551"/>
                  <a:gd name="T15" fmla="*/ 198696 h 344"/>
                  <a:gd name="T16" fmla="*/ 83645 w 551"/>
                  <a:gd name="T17" fmla="*/ 165220 h 344"/>
                  <a:gd name="T18" fmla="*/ 89148 w 551"/>
                  <a:gd name="T19" fmla="*/ 138223 h 344"/>
                  <a:gd name="T20" fmla="*/ 41822 w 551"/>
                  <a:gd name="T21" fmla="*/ 70192 h 344"/>
                  <a:gd name="T22" fmla="*/ 52828 w 551"/>
                  <a:gd name="T23" fmla="*/ 36716 h 344"/>
                  <a:gd name="T24" fmla="*/ 83645 w 551"/>
                  <a:gd name="T25" fmla="*/ 21597 h 344"/>
                  <a:gd name="T26" fmla="*/ 94651 w 551"/>
                  <a:gd name="T27" fmla="*/ 4319 h 344"/>
                  <a:gd name="T28" fmla="*/ 129870 w 551"/>
                  <a:gd name="T29" fmla="*/ 9719 h 344"/>
                  <a:gd name="T30" fmla="*/ 165088 w 551"/>
                  <a:gd name="T31" fmla="*/ 0 h 344"/>
                  <a:gd name="T32" fmla="*/ 165088 w 551"/>
                  <a:gd name="T33" fmla="*/ 30236 h 344"/>
                  <a:gd name="T34" fmla="*/ 182698 w 551"/>
                  <a:gd name="T35" fmla="*/ 47514 h 344"/>
                  <a:gd name="T36" fmla="*/ 212414 w 551"/>
                  <a:gd name="T37" fmla="*/ 52914 h 344"/>
                  <a:gd name="T38" fmla="*/ 228923 w 551"/>
                  <a:gd name="T39" fmla="*/ 70192 h 344"/>
                  <a:gd name="T40" fmla="*/ 288355 w 551"/>
                  <a:gd name="T41" fmla="*/ 91789 h 344"/>
                  <a:gd name="T42" fmla="*/ 394011 w 551"/>
                  <a:gd name="T43" fmla="*/ 100428 h 344"/>
                  <a:gd name="T44" fmla="*/ 430331 w 551"/>
                  <a:gd name="T45" fmla="*/ 112306 h 344"/>
                  <a:gd name="T46" fmla="*/ 476555 w 551"/>
                  <a:gd name="T47" fmla="*/ 62632 h 344"/>
                  <a:gd name="T48" fmla="*/ 546993 w 551"/>
                  <a:gd name="T49" fmla="*/ 57233 h 344"/>
                  <a:gd name="T50" fmla="*/ 576709 w 551"/>
                  <a:gd name="T51" fmla="*/ 70192 h 344"/>
                  <a:gd name="T52" fmla="*/ 582212 w 551"/>
                  <a:gd name="T53" fmla="*/ 112306 h 344"/>
                  <a:gd name="T54" fmla="*/ 605324 w 551"/>
                  <a:gd name="T55" fmla="*/ 138223 h 344"/>
                  <a:gd name="T56" fmla="*/ 605324 w 551"/>
                  <a:gd name="T57" fmla="*/ 150102 h 344"/>
                  <a:gd name="T58" fmla="*/ 586614 w 551"/>
                  <a:gd name="T59" fmla="*/ 154421 h 344"/>
                  <a:gd name="T60" fmla="*/ 521679 w 551"/>
                  <a:gd name="T61" fmla="*/ 192217 h 344"/>
                  <a:gd name="T62" fmla="*/ 505171 w 551"/>
                  <a:gd name="T63" fmla="*/ 214894 h 344"/>
                  <a:gd name="T64" fmla="*/ 483159 w 551"/>
                  <a:gd name="T65" fmla="*/ 224613 h 344"/>
                  <a:gd name="T66" fmla="*/ 483159 w 551"/>
                  <a:gd name="T67" fmla="*/ 246210 h 344"/>
                  <a:gd name="T68" fmla="*/ 498567 w 551"/>
                  <a:gd name="T69" fmla="*/ 251609 h 344"/>
                  <a:gd name="T70" fmla="*/ 476555 w 551"/>
                  <a:gd name="T71" fmla="*/ 285085 h 344"/>
                  <a:gd name="T72" fmla="*/ 399514 w 551"/>
                  <a:gd name="T73" fmla="*/ 278606 h 344"/>
                  <a:gd name="T74" fmla="*/ 369798 w 551"/>
                  <a:gd name="T75" fmla="*/ 337999 h 344"/>
                  <a:gd name="T76" fmla="*/ 334579 w 551"/>
                  <a:gd name="T77" fmla="*/ 344478 h 344"/>
                  <a:gd name="T78" fmla="*/ 299360 w 551"/>
                  <a:gd name="T79" fmla="*/ 370395 h 344"/>
                  <a:gd name="T80" fmla="*/ 247633 w 551"/>
                  <a:gd name="T81" fmla="*/ 344478 h 344"/>
                  <a:gd name="T82" fmla="*/ 223420 w 551"/>
                  <a:gd name="T83" fmla="*/ 354197 h 344"/>
                  <a:gd name="T84" fmla="*/ 217917 w 551"/>
                  <a:gd name="T85" fmla="*/ 348798 h 344"/>
                  <a:gd name="T86" fmla="*/ 223420 w 551"/>
                  <a:gd name="T87" fmla="*/ 326121 h 344"/>
                  <a:gd name="T88" fmla="*/ 212414 w 551"/>
                  <a:gd name="T89" fmla="*/ 322881 h 344"/>
                  <a:gd name="T90" fmla="*/ 178296 w 551"/>
                  <a:gd name="T91" fmla="*/ 332600 h 344"/>
                  <a:gd name="T92" fmla="*/ 165088 w 551"/>
                  <a:gd name="T93" fmla="*/ 348798 h 344"/>
                  <a:gd name="T94" fmla="*/ 151881 w 551"/>
                  <a:gd name="T95" fmla="*/ 348798 h 344"/>
                  <a:gd name="T96" fmla="*/ 135373 w 551"/>
                  <a:gd name="T97" fmla="*/ 322881 h 344"/>
                  <a:gd name="T98" fmla="*/ 112260 w 551"/>
                  <a:gd name="T99" fmla="*/ 344478 h 344"/>
                  <a:gd name="T100" fmla="*/ 41822 w 551"/>
                  <a:gd name="T101" fmla="*/ 348798 h 344"/>
                  <a:gd name="T102" fmla="*/ 30817 w 551"/>
                  <a:gd name="T103" fmla="*/ 337999 h 344"/>
                  <a:gd name="T104" fmla="*/ 18710 w 551"/>
                  <a:gd name="T105" fmla="*/ 344478 h 344"/>
                  <a:gd name="T106" fmla="*/ 0 w 551"/>
                  <a:gd name="T107" fmla="*/ 289405 h 344"/>
                  <a:gd name="T108" fmla="*/ 0 w 551"/>
                  <a:gd name="T109" fmla="*/ 289405 h 3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1"/>
                  <a:gd name="T166" fmla="*/ 0 h 344"/>
                  <a:gd name="T167" fmla="*/ 551 w 551"/>
                  <a:gd name="T168" fmla="*/ 344 h 3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1" h="344">
                    <a:moveTo>
                      <a:pt x="0" y="268"/>
                    </a:moveTo>
                    <a:lnTo>
                      <a:pt x="0" y="268"/>
                    </a:lnTo>
                    <a:lnTo>
                      <a:pt x="6" y="258"/>
                    </a:lnTo>
                    <a:lnTo>
                      <a:pt x="38" y="237"/>
                    </a:lnTo>
                    <a:lnTo>
                      <a:pt x="28" y="213"/>
                    </a:lnTo>
                    <a:lnTo>
                      <a:pt x="17" y="208"/>
                    </a:lnTo>
                    <a:lnTo>
                      <a:pt x="0" y="178"/>
                    </a:lnTo>
                    <a:lnTo>
                      <a:pt x="48" y="184"/>
                    </a:lnTo>
                    <a:lnTo>
                      <a:pt x="76" y="153"/>
                    </a:lnTo>
                    <a:lnTo>
                      <a:pt x="81" y="128"/>
                    </a:lnTo>
                    <a:lnTo>
                      <a:pt x="38" y="65"/>
                    </a:lnTo>
                    <a:lnTo>
                      <a:pt x="48" y="34"/>
                    </a:lnTo>
                    <a:lnTo>
                      <a:pt x="76" y="20"/>
                    </a:lnTo>
                    <a:lnTo>
                      <a:pt x="86" y="4"/>
                    </a:lnTo>
                    <a:lnTo>
                      <a:pt x="118" y="9"/>
                    </a:lnTo>
                    <a:lnTo>
                      <a:pt x="150" y="0"/>
                    </a:lnTo>
                    <a:lnTo>
                      <a:pt x="150" y="28"/>
                    </a:lnTo>
                    <a:lnTo>
                      <a:pt x="166" y="44"/>
                    </a:lnTo>
                    <a:lnTo>
                      <a:pt x="193" y="49"/>
                    </a:lnTo>
                    <a:lnTo>
                      <a:pt x="208" y="65"/>
                    </a:lnTo>
                    <a:lnTo>
                      <a:pt x="262" y="85"/>
                    </a:lnTo>
                    <a:lnTo>
                      <a:pt x="358" y="93"/>
                    </a:lnTo>
                    <a:lnTo>
                      <a:pt x="391" y="104"/>
                    </a:lnTo>
                    <a:lnTo>
                      <a:pt x="433" y="58"/>
                    </a:lnTo>
                    <a:lnTo>
                      <a:pt x="497" y="53"/>
                    </a:lnTo>
                    <a:lnTo>
                      <a:pt x="524" y="65"/>
                    </a:lnTo>
                    <a:lnTo>
                      <a:pt x="529" y="104"/>
                    </a:lnTo>
                    <a:lnTo>
                      <a:pt x="550" y="128"/>
                    </a:lnTo>
                    <a:lnTo>
                      <a:pt x="550" y="139"/>
                    </a:lnTo>
                    <a:lnTo>
                      <a:pt x="533" y="143"/>
                    </a:lnTo>
                    <a:lnTo>
                      <a:pt x="474" y="178"/>
                    </a:lnTo>
                    <a:lnTo>
                      <a:pt x="459" y="199"/>
                    </a:lnTo>
                    <a:lnTo>
                      <a:pt x="439" y="208"/>
                    </a:lnTo>
                    <a:lnTo>
                      <a:pt x="439" y="228"/>
                    </a:lnTo>
                    <a:lnTo>
                      <a:pt x="453" y="233"/>
                    </a:lnTo>
                    <a:lnTo>
                      <a:pt x="433" y="264"/>
                    </a:lnTo>
                    <a:lnTo>
                      <a:pt x="363" y="258"/>
                    </a:lnTo>
                    <a:lnTo>
                      <a:pt x="336" y="313"/>
                    </a:lnTo>
                    <a:lnTo>
                      <a:pt x="304" y="319"/>
                    </a:lnTo>
                    <a:lnTo>
                      <a:pt x="272" y="343"/>
                    </a:lnTo>
                    <a:lnTo>
                      <a:pt x="225" y="319"/>
                    </a:lnTo>
                    <a:lnTo>
                      <a:pt x="203" y="328"/>
                    </a:lnTo>
                    <a:lnTo>
                      <a:pt x="198" y="323"/>
                    </a:lnTo>
                    <a:lnTo>
                      <a:pt x="203" y="302"/>
                    </a:lnTo>
                    <a:lnTo>
                      <a:pt x="193" y="299"/>
                    </a:lnTo>
                    <a:lnTo>
                      <a:pt x="162" y="308"/>
                    </a:lnTo>
                    <a:lnTo>
                      <a:pt x="150" y="323"/>
                    </a:lnTo>
                    <a:lnTo>
                      <a:pt x="138" y="323"/>
                    </a:lnTo>
                    <a:lnTo>
                      <a:pt x="123" y="299"/>
                    </a:lnTo>
                    <a:lnTo>
                      <a:pt x="102" y="319"/>
                    </a:lnTo>
                    <a:lnTo>
                      <a:pt x="38" y="323"/>
                    </a:lnTo>
                    <a:lnTo>
                      <a:pt x="28" y="313"/>
                    </a:lnTo>
                    <a:lnTo>
                      <a:pt x="17" y="319"/>
                    </a:lnTo>
                    <a:lnTo>
                      <a:pt x="0" y="268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1897063" y="2392363"/>
                <a:ext cx="412750" cy="604837"/>
              </a:xfrm>
              <a:custGeom>
                <a:avLst/>
                <a:gdLst>
                  <a:gd name="T0" fmla="*/ 0 w 374"/>
                  <a:gd name="T1" fmla="*/ 523396 h 557"/>
                  <a:gd name="T2" fmla="*/ 0 w 374"/>
                  <a:gd name="T3" fmla="*/ 523396 h 557"/>
                  <a:gd name="T4" fmla="*/ 6622 w 374"/>
                  <a:gd name="T5" fmla="*/ 536426 h 557"/>
                  <a:gd name="T6" fmla="*/ 19865 w 374"/>
                  <a:gd name="T7" fmla="*/ 540770 h 557"/>
                  <a:gd name="T8" fmla="*/ 54077 w 374"/>
                  <a:gd name="T9" fmla="*/ 529911 h 557"/>
                  <a:gd name="T10" fmla="*/ 71735 w 374"/>
                  <a:gd name="T11" fmla="*/ 566831 h 557"/>
                  <a:gd name="T12" fmla="*/ 112568 w 374"/>
                  <a:gd name="T13" fmla="*/ 550543 h 557"/>
                  <a:gd name="T14" fmla="*/ 165541 w 374"/>
                  <a:gd name="T15" fmla="*/ 577690 h 557"/>
                  <a:gd name="T16" fmla="*/ 200857 w 374"/>
                  <a:gd name="T17" fmla="*/ 577690 h 557"/>
                  <a:gd name="T18" fmla="*/ 218515 w 374"/>
                  <a:gd name="T19" fmla="*/ 603751 h 557"/>
                  <a:gd name="T20" fmla="*/ 254934 w 374"/>
                  <a:gd name="T21" fmla="*/ 589635 h 557"/>
                  <a:gd name="T22" fmla="*/ 293560 w 374"/>
                  <a:gd name="T23" fmla="*/ 599408 h 557"/>
                  <a:gd name="T24" fmla="*/ 306804 w 374"/>
                  <a:gd name="T25" fmla="*/ 583119 h 557"/>
                  <a:gd name="T26" fmla="*/ 365295 w 374"/>
                  <a:gd name="T27" fmla="*/ 595064 h 557"/>
                  <a:gd name="T28" fmla="*/ 371916 w 374"/>
                  <a:gd name="T29" fmla="*/ 561402 h 557"/>
                  <a:gd name="T30" fmla="*/ 411646 w 374"/>
                  <a:gd name="T31" fmla="*/ 536426 h 557"/>
                  <a:gd name="T32" fmla="*/ 411646 w 374"/>
                  <a:gd name="T33" fmla="*/ 523396 h 557"/>
                  <a:gd name="T34" fmla="*/ 382953 w 374"/>
                  <a:gd name="T35" fmla="*/ 523396 h 557"/>
                  <a:gd name="T36" fmla="*/ 400610 w 374"/>
                  <a:gd name="T37" fmla="*/ 496249 h 557"/>
                  <a:gd name="T38" fmla="*/ 393989 w 374"/>
                  <a:gd name="T39" fmla="*/ 479960 h 557"/>
                  <a:gd name="T40" fmla="*/ 365295 w 374"/>
                  <a:gd name="T41" fmla="*/ 479960 h 557"/>
                  <a:gd name="T42" fmla="*/ 371916 w 374"/>
                  <a:gd name="T43" fmla="*/ 420237 h 557"/>
                  <a:gd name="T44" fmla="*/ 336601 w 374"/>
                  <a:gd name="T45" fmla="*/ 435439 h 557"/>
                  <a:gd name="T46" fmla="*/ 323358 w 374"/>
                  <a:gd name="T47" fmla="*/ 414807 h 557"/>
                  <a:gd name="T48" fmla="*/ 323358 w 374"/>
                  <a:gd name="T49" fmla="*/ 372458 h 557"/>
                  <a:gd name="T50" fmla="*/ 306804 w 374"/>
                  <a:gd name="T51" fmla="*/ 345311 h 557"/>
                  <a:gd name="T52" fmla="*/ 320047 w 374"/>
                  <a:gd name="T53" fmla="*/ 327937 h 557"/>
                  <a:gd name="T54" fmla="*/ 289146 w 374"/>
                  <a:gd name="T55" fmla="*/ 205232 h 557"/>
                  <a:gd name="T56" fmla="*/ 300182 w 374"/>
                  <a:gd name="T57" fmla="*/ 183514 h 557"/>
                  <a:gd name="T58" fmla="*/ 336601 w 374"/>
                  <a:gd name="T59" fmla="*/ 160711 h 557"/>
                  <a:gd name="T60" fmla="*/ 352051 w 374"/>
                  <a:gd name="T61" fmla="*/ 138993 h 557"/>
                  <a:gd name="T62" fmla="*/ 347637 w 374"/>
                  <a:gd name="T63" fmla="*/ 111846 h 557"/>
                  <a:gd name="T64" fmla="*/ 320047 w 374"/>
                  <a:gd name="T65" fmla="*/ 122705 h 557"/>
                  <a:gd name="T66" fmla="*/ 312322 w 374"/>
                  <a:gd name="T67" fmla="*/ 100987 h 557"/>
                  <a:gd name="T68" fmla="*/ 289146 w 374"/>
                  <a:gd name="T69" fmla="*/ 91214 h 557"/>
                  <a:gd name="T70" fmla="*/ 300182 w 374"/>
                  <a:gd name="T71" fmla="*/ 42349 h 557"/>
                  <a:gd name="T72" fmla="*/ 278110 w 374"/>
                  <a:gd name="T73" fmla="*/ 31491 h 557"/>
                  <a:gd name="T74" fmla="*/ 254934 w 374"/>
                  <a:gd name="T75" fmla="*/ 0 h 557"/>
                  <a:gd name="T76" fmla="*/ 124708 w 374"/>
                  <a:gd name="T77" fmla="*/ 15202 h 557"/>
                  <a:gd name="T78" fmla="*/ 100428 w 374"/>
                  <a:gd name="T79" fmla="*/ 31491 h 557"/>
                  <a:gd name="T80" fmla="*/ 89392 w 374"/>
                  <a:gd name="T81" fmla="*/ 59724 h 557"/>
                  <a:gd name="T82" fmla="*/ 78356 w 374"/>
                  <a:gd name="T83" fmla="*/ 64067 h 557"/>
                  <a:gd name="T84" fmla="*/ 64009 w 374"/>
                  <a:gd name="T85" fmla="*/ 96644 h 557"/>
                  <a:gd name="T86" fmla="*/ 59595 w 374"/>
                  <a:gd name="T87" fmla="*/ 269299 h 557"/>
                  <a:gd name="T88" fmla="*/ 19865 w 374"/>
                  <a:gd name="T89" fmla="*/ 345311 h 557"/>
                  <a:gd name="T90" fmla="*/ 34212 w 374"/>
                  <a:gd name="T91" fmla="*/ 372458 h 557"/>
                  <a:gd name="T92" fmla="*/ 14347 w 374"/>
                  <a:gd name="T93" fmla="*/ 409378 h 557"/>
                  <a:gd name="T94" fmla="*/ 19865 w 374"/>
                  <a:gd name="T95" fmla="*/ 441954 h 557"/>
                  <a:gd name="T96" fmla="*/ 30901 w 374"/>
                  <a:gd name="T97" fmla="*/ 453899 h 557"/>
                  <a:gd name="T98" fmla="*/ 0 w 374"/>
                  <a:gd name="T99" fmla="*/ 523396 h 557"/>
                  <a:gd name="T100" fmla="*/ 0 w 374"/>
                  <a:gd name="T101" fmla="*/ 523396 h 5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4"/>
                  <a:gd name="T154" fmla="*/ 0 h 557"/>
                  <a:gd name="T155" fmla="*/ 374 w 374"/>
                  <a:gd name="T156" fmla="*/ 557 h 5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4" h="557">
                    <a:moveTo>
                      <a:pt x="0" y="482"/>
                    </a:moveTo>
                    <a:lnTo>
                      <a:pt x="0" y="482"/>
                    </a:lnTo>
                    <a:lnTo>
                      <a:pt x="6" y="494"/>
                    </a:lnTo>
                    <a:lnTo>
                      <a:pt x="18" y="498"/>
                    </a:lnTo>
                    <a:lnTo>
                      <a:pt x="49" y="488"/>
                    </a:lnTo>
                    <a:lnTo>
                      <a:pt x="65" y="522"/>
                    </a:lnTo>
                    <a:lnTo>
                      <a:pt x="102" y="507"/>
                    </a:lnTo>
                    <a:lnTo>
                      <a:pt x="150" y="532"/>
                    </a:lnTo>
                    <a:lnTo>
                      <a:pt x="182" y="532"/>
                    </a:lnTo>
                    <a:lnTo>
                      <a:pt x="198" y="556"/>
                    </a:lnTo>
                    <a:lnTo>
                      <a:pt x="231" y="543"/>
                    </a:lnTo>
                    <a:lnTo>
                      <a:pt x="266" y="552"/>
                    </a:lnTo>
                    <a:lnTo>
                      <a:pt x="278" y="537"/>
                    </a:lnTo>
                    <a:lnTo>
                      <a:pt x="331" y="548"/>
                    </a:lnTo>
                    <a:lnTo>
                      <a:pt x="337" y="517"/>
                    </a:lnTo>
                    <a:lnTo>
                      <a:pt x="373" y="494"/>
                    </a:lnTo>
                    <a:lnTo>
                      <a:pt x="373" y="482"/>
                    </a:lnTo>
                    <a:lnTo>
                      <a:pt x="347" y="482"/>
                    </a:lnTo>
                    <a:lnTo>
                      <a:pt x="363" y="457"/>
                    </a:lnTo>
                    <a:lnTo>
                      <a:pt x="357" y="442"/>
                    </a:lnTo>
                    <a:lnTo>
                      <a:pt x="331" y="442"/>
                    </a:lnTo>
                    <a:lnTo>
                      <a:pt x="337" y="387"/>
                    </a:lnTo>
                    <a:lnTo>
                      <a:pt x="305" y="401"/>
                    </a:lnTo>
                    <a:lnTo>
                      <a:pt x="293" y="382"/>
                    </a:lnTo>
                    <a:lnTo>
                      <a:pt x="293" y="343"/>
                    </a:lnTo>
                    <a:lnTo>
                      <a:pt x="278" y="318"/>
                    </a:lnTo>
                    <a:lnTo>
                      <a:pt x="290" y="302"/>
                    </a:lnTo>
                    <a:lnTo>
                      <a:pt x="262" y="189"/>
                    </a:lnTo>
                    <a:lnTo>
                      <a:pt x="272" y="169"/>
                    </a:lnTo>
                    <a:lnTo>
                      <a:pt x="305" y="148"/>
                    </a:lnTo>
                    <a:lnTo>
                      <a:pt x="319" y="128"/>
                    </a:lnTo>
                    <a:lnTo>
                      <a:pt x="315" y="103"/>
                    </a:lnTo>
                    <a:lnTo>
                      <a:pt x="290" y="113"/>
                    </a:lnTo>
                    <a:lnTo>
                      <a:pt x="283" y="93"/>
                    </a:lnTo>
                    <a:lnTo>
                      <a:pt x="262" y="84"/>
                    </a:lnTo>
                    <a:lnTo>
                      <a:pt x="272" y="39"/>
                    </a:lnTo>
                    <a:lnTo>
                      <a:pt x="252" y="29"/>
                    </a:lnTo>
                    <a:lnTo>
                      <a:pt x="231" y="0"/>
                    </a:lnTo>
                    <a:lnTo>
                      <a:pt x="113" y="14"/>
                    </a:lnTo>
                    <a:lnTo>
                      <a:pt x="91" y="29"/>
                    </a:lnTo>
                    <a:lnTo>
                      <a:pt x="81" y="55"/>
                    </a:lnTo>
                    <a:lnTo>
                      <a:pt x="71" y="59"/>
                    </a:lnTo>
                    <a:lnTo>
                      <a:pt x="58" y="89"/>
                    </a:lnTo>
                    <a:lnTo>
                      <a:pt x="54" y="248"/>
                    </a:lnTo>
                    <a:lnTo>
                      <a:pt x="18" y="318"/>
                    </a:lnTo>
                    <a:lnTo>
                      <a:pt x="31" y="343"/>
                    </a:lnTo>
                    <a:lnTo>
                      <a:pt x="13" y="377"/>
                    </a:lnTo>
                    <a:lnTo>
                      <a:pt x="18" y="407"/>
                    </a:lnTo>
                    <a:lnTo>
                      <a:pt x="28" y="418"/>
                    </a:lnTo>
                    <a:lnTo>
                      <a:pt x="0" y="482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277813" y="2438400"/>
                <a:ext cx="425450" cy="415925"/>
              </a:xfrm>
              <a:custGeom>
                <a:avLst/>
                <a:gdLst>
                  <a:gd name="T0" fmla="*/ 0 w 386"/>
                  <a:gd name="T1" fmla="*/ 160723 h 383"/>
                  <a:gd name="T2" fmla="*/ 0 w 386"/>
                  <a:gd name="T3" fmla="*/ 160723 h 383"/>
                  <a:gd name="T4" fmla="*/ 13226 w 386"/>
                  <a:gd name="T5" fmla="*/ 171583 h 383"/>
                  <a:gd name="T6" fmla="*/ 44088 w 386"/>
                  <a:gd name="T7" fmla="*/ 171583 h 383"/>
                  <a:gd name="T8" fmla="*/ 55110 w 386"/>
                  <a:gd name="T9" fmla="*/ 193302 h 383"/>
                  <a:gd name="T10" fmla="*/ 72745 w 386"/>
                  <a:gd name="T11" fmla="*/ 193302 h 383"/>
                  <a:gd name="T12" fmla="*/ 112425 w 386"/>
                  <a:gd name="T13" fmla="*/ 178098 h 383"/>
                  <a:gd name="T14" fmla="*/ 124549 w 386"/>
                  <a:gd name="T15" fmla="*/ 182442 h 383"/>
                  <a:gd name="T16" fmla="*/ 124549 w 386"/>
                  <a:gd name="T17" fmla="*/ 193302 h 383"/>
                  <a:gd name="T18" fmla="*/ 89278 w 386"/>
                  <a:gd name="T19" fmla="*/ 225881 h 383"/>
                  <a:gd name="T20" fmla="*/ 72745 w 386"/>
                  <a:gd name="T21" fmla="*/ 225881 h 383"/>
                  <a:gd name="T22" fmla="*/ 72745 w 386"/>
                  <a:gd name="T23" fmla="*/ 242170 h 383"/>
                  <a:gd name="T24" fmla="*/ 55110 w 386"/>
                  <a:gd name="T25" fmla="*/ 246514 h 383"/>
                  <a:gd name="T26" fmla="*/ 60621 w 386"/>
                  <a:gd name="T27" fmla="*/ 263890 h 383"/>
                  <a:gd name="T28" fmla="*/ 77154 w 386"/>
                  <a:gd name="T29" fmla="*/ 268234 h 383"/>
                  <a:gd name="T30" fmla="*/ 124549 w 386"/>
                  <a:gd name="T31" fmla="*/ 246514 h 383"/>
                  <a:gd name="T32" fmla="*/ 131162 w 386"/>
                  <a:gd name="T33" fmla="*/ 231311 h 383"/>
                  <a:gd name="T34" fmla="*/ 147695 w 386"/>
                  <a:gd name="T35" fmla="*/ 236741 h 383"/>
                  <a:gd name="T36" fmla="*/ 116833 w 386"/>
                  <a:gd name="T37" fmla="*/ 275835 h 383"/>
                  <a:gd name="T38" fmla="*/ 94789 w 386"/>
                  <a:gd name="T39" fmla="*/ 280179 h 383"/>
                  <a:gd name="T40" fmla="*/ 77154 w 386"/>
                  <a:gd name="T41" fmla="*/ 302985 h 383"/>
                  <a:gd name="T42" fmla="*/ 60621 w 386"/>
                  <a:gd name="T43" fmla="*/ 308414 h 383"/>
                  <a:gd name="T44" fmla="*/ 60621 w 386"/>
                  <a:gd name="T45" fmla="*/ 335564 h 383"/>
                  <a:gd name="T46" fmla="*/ 37475 w 386"/>
                  <a:gd name="T47" fmla="*/ 329048 h 383"/>
                  <a:gd name="T48" fmla="*/ 26453 w 386"/>
                  <a:gd name="T49" fmla="*/ 339907 h 383"/>
                  <a:gd name="T50" fmla="*/ 19840 w 386"/>
                  <a:gd name="T51" fmla="*/ 414839 h 383"/>
                  <a:gd name="T52" fmla="*/ 37475 w 386"/>
                  <a:gd name="T53" fmla="*/ 414839 h 383"/>
                  <a:gd name="T54" fmla="*/ 143286 w 386"/>
                  <a:gd name="T55" fmla="*/ 339907 h 383"/>
                  <a:gd name="T56" fmla="*/ 206112 w 386"/>
                  <a:gd name="T57" fmla="*/ 335564 h 383"/>
                  <a:gd name="T58" fmla="*/ 241382 w 386"/>
                  <a:gd name="T59" fmla="*/ 322532 h 383"/>
                  <a:gd name="T60" fmla="*/ 294288 w 386"/>
                  <a:gd name="T61" fmla="*/ 329048 h 383"/>
                  <a:gd name="T62" fmla="*/ 325150 w 386"/>
                  <a:gd name="T63" fmla="*/ 295383 h 383"/>
                  <a:gd name="T64" fmla="*/ 330661 w 386"/>
                  <a:gd name="T65" fmla="*/ 268234 h 383"/>
                  <a:gd name="T66" fmla="*/ 284368 w 386"/>
                  <a:gd name="T67" fmla="*/ 199818 h 383"/>
                  <a:gd name="T68" fmla="*/ 294288 w 386"/>
                  <a:gd name="T69" fmla="*/ 166153 h 383"/>
                  <a:gd name="T70" fmla="*/ 325150 w 386"/>
                  <a:gd name="T71" fmla="*/ 149863 h 383"/>
                  <a:gd name="T72" fmla="*/ 336172 w 386"/>
                  <a:gd name="T73" fmla="*/ 134660 h 383"/>
                  <a:gd name="T74" fmla="*/ 372544 w 386"/>
                  <a:gd name="T75" fmla="*/ 140090 h 383"/>
                  <a:gd name="T76" fmla="*/ 406713 w 386"/>
                  <a:gd name="T77" fmla="*/ 129230 h 383"/>
                  <a:gd name="T78" fmla="*/ 393486 w 386"/>
                  <a:gd name="T79" fmla="*/ 123800 h 383"/>
                  <a:gd name="T80" fmla="*/ 424348 w 386"/>
                  <a:gd name="T81" fmla="*/ 62986 h 383"/>
                  <a:gd name="T82" fmla="*/ 406713 w 386"/>
                  <a:gd name="T83" fmla="*/ 0 h 383"/>
                  <a:gd name="T84" fmla="*/ 383566 w 386"/>
                  <a:gd name="T85" fmla="*/ 15204 h 383"/>
                  <a:gd name="T86" fmla="*/ 330661 w 386"/>
                  <a:gd name="T87" fmla="*/ 4344 h 383"/>
                  <a:gd name="T88" fmla="*/ 300901 w 386"/>
                  <a:gd name="T89" fmla="*/ 15204 h 383"/>
                  <a:gd name="T90" fmla="*/ 276653 w 386"/>
                  <a:gd name="T91" fmla="*/ 10860 h 383"/>
                  <a:gd name="T92" fmla="*/ 260120 w 386"/>
                  <a:gd name="T93" fmla="*/ 31493 h 383"/>
                  <a:gd name="T94" fmla="*/ 241382 w 386"/>
                  <a:gd name="T95" fmla="*/ 36923 h 383"/>
                  <a:gd name="T96" fmla="*/ 218236 w 386"/>
                  <a:gd name="T97" fmla="*/ 15204 h 383"/>
                  <a:gd name="T98" fmla="*/ 212725 w 386"/>
                  <a:gd name="T99" fmla="*/ 31493 h 383"/>
                  <a:gd name="T100" fmla="*/ 195090 w 386"/>
                  <a:gd name="T101" fmla="*/ 31493 h 383"/>
                  <a:gd name="T102" fmla="*/ 176352 w 386"/>
                  <a:gd name="T103" fmla="*/ 52126 h 383"/>
                  <a:gd name="T104" fmla="*/ 159819 w 386"/>
                  <a:gd name="T105" fmla="*/ 58642 h 383"/>
                  <a:gd name="T106" fmla="*/ 143286 w 386"/>
                  <a:gd name="T107" fmla="*/ 52126 h 383"/>
                  <a:gd name="T108" fmla="*/ 112425 w 386"/>
                  <a:gd name="T109" fmla="*/ 70588 h 383"/>
                  <a:gd name="T110" fmla="*/ 77154 w 386"/>
                  <a:gd name="T111" fmla="*/ 123800 h 383"/>
                  <a:gd name="T112" fmla="*/ 77154 w 386"/>
                  <a:gd name="T113" fmla="*/ 166153 h 383"/>
                  <a:gd name="T114" fmla="*/ 48497 w 386"/>
                  <a:gd name="T115" fmla="*/ 145519 h 383"/>
                  <a:gd name="T116" fmla="*/ 13226 w 386"/>
                  <a:gd name="T117" fmla="*/ 149863 h 383"/>
                  <a:gd name="T118" fmla="*/ 0 w 386"/>
                  <a:gd name="T119" fmla="*/ 160723 h 383"/>
                  <a:gd name="T120" fmla="*/ 0 w 386"/>
                  <a:gd name="T121" fmla="*/ 160723 h 3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6"/>
                  <a:gd name="T184" fmla="*/ 0 h 383"/>
                  <a:gd name="T185" fmla="*/ 386 w 386"/>
                  <a:gd name="T186" fmla="*/ 383 h 3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6" h="383">
                    <a:moveTo>
                      <a:pt x="0" y="148"/>
                    </a:moveTo>
                    <a:lnTo>
                      <a:pt x="0" y="148"/>
                    </a:lnTo>
                    <a:lnTo>
                      <a:pt x="12" y="158"/>
                    </a:lnTo>
                    <a:lnTo>
                      <a:pt x="40" y="158"/>
                    </a:lnTo>
                    <a:lnTo>
                      <a:pt x="50" y="178"/>
                    </a:lnTo>
                    <a:lnTo>
                      <a:pt x="66" y="178"/>
                    </a:lnTo>
                    <a:lnTo>
                      <a:pt x="102" y="164"/>
                    </a:lnTo>
                    <a:lnTo>
                      <a:pt x="113" y="168"/>
                    </a:lnTo>
                    <a:lnTo>
                      <a:pt x="113" y="178"/>
                    </a:lnTo>
                    <a:lnTo>
                      <a:pt x="81" y="208"/>
                    </a:lnTo>
                    <a:lnTo>
                      <a:pt x="66" y="208"/>
                    </a:lnTo>
                    <a:lnTo>
                      <a:pt x="66" y="223"/>
                    </a:lnTo>
                    <a:lnTo>
                      <a:pt x="50" y="227"/>
                    </a:lnTo>
                    <a:lnTo>
                      <a:pt x="55" y="243"/>
                    </a:lnTo>
                    <a:lnTo>
                      <a:pt x="70" y="247"/>
                    </a:lnTo>
                    <a:lnTo>
                      <a:pt x="113" y="227"/>
                    </a:lnTo>
                    <a:lnTo>
                      <a:pt x="119" y="213"/>
                    </a:lnTo>
                    <a:lnTo>
                      <a:pt x="134" y="218"/>
                    </a:lnTo>
                    <a:lnTo>
                      <a:pt x="106" y="254"/>
                    </a:lnTo>
                    <a:lnTo>
                      <a:pt x="86" y="258"/>
                    </a:lnTo>
                    <a:lnTo>
                      <a:pt x="70" y="279"/>
                    </a:lnTo>
                    <a:lnTo>
                      <a:pt x="55" y="284"/>
                    </a:lnTo>
                    <a:lnTo>
                      <a:pt x="55" y="309"/>
                    </a:lnTo>
                    <a:lnTo>
                      <a:pt x="34" y="303"/>
                    </a:lnTo>
                    <a:lnTo>
                      <a:pt x="24" y="313"/>
                    </a:lnTo>
                    <a:lnTo>
                      <a:pt x="18" y="382"/>
                    </a:lnTo>
                    <a:lnTo>
                      <a:pt x="34" y="382"/>
                    </a:lnTo>
                    <a:lnTo>
                      <a:pt x="130" y="313"/>
                    </a:lnTo>
                    <a:lnTo>
                      <a:pt x="187" y="309"/>
                    </a:lnTo>
                    <a:lnTo>
                      <a:pt x="219" y="297"/>
                    </a:lnTo>
                    <a:lnTo>
                      <a:pt x="267" y="303"/>
                    </a:lnTo>
                    <a:lnTo>
                      <a:pt x="295" y="272"/>
                    </a:lnTo>
                    <a:lnTo>
                      <a:pt x="300" y="247"/>
                    </a:lnTo>
                    <a:lnTo>
                      <a:pt x="258" y="184"/>
                    </a:lnTo>
                    <a:lnTo>
                      <a:pt x="267" y="153"/>
                    </a:lnTo>
                    <a:lnTo>
                      <a:pt x="295" y="138"/>
                    </a:lnTo>
                    <a:lnTo>
                      <a:pt x="305" y="124"/>
                    </a:lnTo>
                    <a:lnTo>
                      <a:pt x="338" y="129"/>
                    </a:lnTo>
                    <a:lnTo>
                      <a:pt x="369" y="119"/>
                    </a:lnTo>
                    <a:lnTo>
                      <a:pt x="357" y="114"/>
                    </a:lnTo>
                    <a:lnTo>
                      <a:pt x="385" y="58"/>
                    </a:lnTo>
                    <a:lnTo>
                      <a:pt x="369" y="0"/>
                    </a:lnTo>
                    <a:lnTo>
                      <a:pt x="348" y="14"/>
                    </a:lnTo>
                    <a:lnTo>
                      <a:pt x="300" y="4"/>
                    </a:lnTo>
                    <a:lnTo>
                      <a:pt x="273" y="14"/>
                    </a:lnTo>
                    <a:lnTo>
                      <a:pt x="251" y="10"/>
                    </a:lnTo>
                    <a:lnTo>
                      <a:pt x="236" y="29"/>
                    </a:lnTo>
                    <a:lnTo>
                      <a:pt x="219" y="34"/>
                    </a:lnTo>
                    <a:lnTo>
                      <a:pt x="198" y="14"/>
                    </a:lnTo>
                    <a:lnTo>
                      <a:pt x="193" y="29"/>
                    </a:lnTo>
                    <a:lnTo>
                      <a:pt x="177" y="29"/>
                    </a:lnTo>
                    <a:lnTo>
                      <a:pt x="160" y="48"/>
                    </a:lnTo>
                    <a:lnTo>
                      <a:pt x="145" y="54"/>
                    </a:lnTo>
                    <a:lnTo>
                      <a:pt x="130" y="48"/>
                    </a:lnTo>
                    <a:lnTo>
                      <a:pt x="102" y="65"/>
                    </a:lnTo>
                    <a:lnTo>
                      <a:pt x="70" y="114"/>
                    </a:lnTo>
                    <a:lnTo>
                      <a:pt x="70" y="153"/>
                    </a:lnTo>
                    <a:lnTo>
                      <a:pt x="44" y="134"/>
                    </a:lnTo>
                    <a:lnTo>
                      <a:pt x="12" y="138"/>
                    </a:lnTo>
                    <a:lnTo>
                      <a:pt x="0" y="148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2620963" y="2566988"/>
                <a:ext cx="555625" cy="377825"/>
              </a:xfrm>
              <a:custGeom>
                <a:avLst/>
                <a:gdLst>
                  <a:gd name="T0" fmla="*/ 0 w 504"/>
                  <a:gd name="T1" fmla="*/ 259080 h 350"/>
                  <a:gd name="T2" fmla="*/ 0 w 504"/>
                  <a:gd name="T3" fmla="*/ 259080 h 350"/>
                  <a:gd name="T4" fmla="*/ 0 w 504"/>
                  <a:gd name="T5" fmla="*/ 209423 h 350"/>
                  <a:gd name="T6" fmla="*/ 30868 w 504"/>
                  <a:gd name="T7" fmla="*/ 113347 h 350"/>
                  <a:gd name="T8" fmla="*/ 24253 w 504"/>
                  <a:gd name="T9" fmla="*/ 65849 h 350"/>
                  <a:gd name="T10" fmla="*/ 35278 w 504"/>
                  <a:gd name="T11" fmla="*/ 53975 h 350"/>
                  <a:gd name="T12" fmla="*/ 71658 w 504"/>
                  <a:gd name="T13" fmla="*/ 48577 h 350"/>
                  <a:gd name="T14" fmla="*/ 71658 w 504"/>
                  <a:gd name="T15" fmla="*/ 37783 h 350"/>
                  <a:gd name="T16" fmla="*/ 35278 w 504"/>
                  <a:gd name="T17" fmla="*/ 0 h 350"/>
                  <a:gd name="T18" fmla="*/ 77170 w 504"/>
                  <a:gd name="T19" fmla="*/ 11874 h 350"/>
                  <a:gd name="T20" fmla="*/ 99219 w 504"/>
                  <a:gd name="T21" fmla="*/ 53975 h 350"/>
                  <a:gd name="T22" fmla="*/ 112448 w 504"/>
                  <a:gd name="T23" fmla="*/ 59372 h 350"/>
                  <a:gd name="T24" fmla="*/ 146623 w 504"/>
                  <a:gd name="T25" fmla="*/ 48577 h 350"/>
                  <a:gd name="T26" fmla="*/ 164262 w 504"/>
                  <a:gd name="T27" fmla="*/ 59372 h 350"/>
                  <a:gd name="T28" fmla="*/ 164262 w 504"/>
                  <a:gd name="T29" fmla="*/ 97155 h 350"/>
                  <a:gd name="T30" fmla="*/ 229306 w 504"/>
                  <a:gd name="T31" fmla="*/ 107950 h 350"/>
                  <a:gd name="T32" fmla="*/ 246944 w 504"/>
                  <a:gd name="T33" fmla="*/ 118745 h 350"/>
                  <a:gd name="T34" fmla="*/ 287734 w 504"/>
                  <a:gd name="T35" fmla="*/ 124142 h 350"/>
                  <a:gd name="T36" fmla="*/ 318602 w 504"/>
                  <a:gd name="T37" fmla="*/ 118745 h 350"/>
                  <a:gd name="T38" fmla="*/ 388056 w 504"/>
                  <a:gd name="T39" fmla="*/ 133858 h 350"/>
                  <a:gd name="T40" fmla="*/ 435460 w 504"/>
                  <a:gd name="T41" fmla="*/ 189992 h 350"/>
                  <a:gd name="T42" fmla="*/ 534679 w 504"/>
                  <a:gd name="T43" fmla="*/ 241808 h 350"/>
                  <a:gd name="T44" fmla="*/ 554523 w 504"/>
                  <a:gd name="T45" fmla="*/ 262318 h 350"/>
                  <a:gd name="T46" fmla="*/ 546806 w 504"/>
                  <a:gd name="T47" fmla="*/ 274193 h 350"/>
                  <a:gd name="T48" fmla="*/ 493889 w 504"/>
                  <a:gd name="T49" fmla="*/ 268795 h 350"/>
                  <a:gd name="T50" fmla="*/ 481762 w 504"/>
                  <a:gd name="T51" fmla="*/ 274193 h 350"/>
                  <a:gd name="T52" fmla="*/ 471840 w 504"/>
                  <a:gd name="T53" fmla="*/ 306578 h 350"/>
                  <a:gd name="T54" fmla="*/ 476250 w 504"/>
                  <a:gd name="T55" fmla="*/ 333566 h 350"/>
                  <a:gd name="T56" fmla="*/ 476250 w 504"/>
                  <a:gd name="T57" fmla="*/ 370269 h 350"/>
                  <a:gd name="T58" fmla="*/ 435460 w 504"/>
                  <a:gd name="T59" fmla="*/ 376746 h 350"/>
                  <a:gd name="T60" fmla="*/ 388056 w 504"/>
                  <a:gd name="T61" fmla="*/ 356235 h 350"/>
                  <a:gd name="T62" fmla="*/ 370417 w 504"/>
                  <a:gd name="T63" fmla="*/ 296863 h 350"/>
                  <a:gd name="T64" fmla="*/ 347266 w 504"/>
                  <a:gd name="T65" fmla="*/ 280670 h 350"/>
                  <a:gd name="T66" fmla="*/ 311988 w 504"/>
                  <a:gd name="T67" fmla="*/ 274193 h 350"/>
                  <a:gd name="T68" fmla="*/ 282222 w 504"/>
                  <a:gd name="T69" fmla="*/ 259080 h 350"/>
                  <a:gd name="T70" fmla="*/ 252457 w 504"/>
                  <a:gd name="T71" fmla="*/ 262318 h 350"/>
                  <a:gd name="T72" fmla="*/ 224896 w 504"/>
                  <a:gd name="T73" fmla="*/ 291465 h 350"/>
                  <a:gd name="T74" fmla="*/ 218281 w 504"/>
                  <a:gd name="T75" fmla="*/ 306578 h 350"/>
                  <a:gd name="T76" fmla="*/ 181901 w 504"/>
                  <a:gd name="T77" fmla="*/ 333566 h 350"/>
                  <a:gd name="T78" fmla="*/ 146623 w 504"/>
                  <a:gd name="T79" fmla="*/ 329248 h 350"/>
                  <a:gd name="T80" fmla="*/ 141111 w 504"/>
                  <a:gd name="T81" fmla="*/ 274193 h 350"/>
                  <a:gd name="T82" fmla="*/ 104731 w 504"/>
                  <a:gd name="T83" fmla="*/ 291465 h 350"/>
                  <a:gd name="T84" fmla="*/ 99219 w 504"/>
                  <a:gd name="T85" fmla="*/ 322771 h 350"/>
                  <a:gd name="T86" fmla="*/ 82682 w 504"/>
                  <a:gd name="T87" fmla="*/ 333566 h 350"/>
                  <a:gd name="T88" fmla="*/ 59531 w 504"/>
                  <a:gd name="T89" fmla="*/ 333566 h 350"/>
                  <a:gd name="T90" fmla="*/ 47405 w 504"/>
                  <a:gd name="T91" fmla="*/ 306578 h 350"/>
                  <a:gd name="T92" fmla="*/ 17639 w 504"/>
                  <a:gd name="T93" fmla="*/ 296863 h 350"/>
                  <a:gd name="T94" fmla="*/ 0 w 504"/>
                  <a:gd name="T95" fmla="*/ 259080 h 350"/>
                  <a:gd name="T96" fmla="*/ 0 w 504"/>
                  <a:gd name="T97" fmla="*/ 259080 h 3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4"/>
                  <a:gd name="T148" fmla="*/ 0 h 350"/>
                  <a:gd name="T149" fmla="*/ 504 w 504"/>
                  <a:gd name="T150" fmla="*/ 350 h 3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4" h="350">
                    <a:moveTo>
                      <a:pt x="0" y="240"/>
                    </a:moveTo>
                    <a:lnTo>
                      <a:pt x="0" y="240"/>
                    </a:lnTo>
                    <a:lnTo>
                      <a:pt x="0" y="194"/>
                    </a:lnTo>
                    <a:lnTo>
                      <a:pt x="28" y="105"/>
                    </a:lnTo>
                    <a:lnTo>
                      <a:pt x="22" y="61"/>
                    </a:lnTo>
                    <a:lnTo>
                      <a:pt x="32" y="50"/>
                    </a:lnTo>
                    <a:lnTo>
                      <a:pt x="65" y="45"/>
                    </a:lnTo>
                    <a:lnTo>
                      <a:pt x="65" y="35"/>
                    </a:lnTo>
                    <a:lnTo>
                      <a:pt x="32" y="0"/>
                    </a:lnTo>
                    <a:lnTo>
                      <a:pt x="70" y="11"/>
                    </a:lnTo>
                    <a:lnTo>
                      <a:pt x="90" y="50"/>
                    </a:lnTo>
                    <a:lnTo>
                      <a:pt x="102" y="55"/>
                    </a:lnTo>
                    <a:lnTo>
                      <a:pt x="133" y="45"/>
                    </a:lnTo>
                    <a:lnTo>
                      <a:pt x="149" y="55"/>
                    </a:lnTo>
                    <a:lnTo>
                      <a:pt x="149" y="90"/>
                    </a:lnTo>
                    <a:lnTo>
                      <a:pt x="208" y="100"/>
                    </a:lnTo>
                    <a:lnTo>
                      <a:pt x="224" y="110"/>
                    </a:lnTo>
                    <a:lnTo>
                      <a:pt x="261" y="115"/>
                    </a:lnTo>
                    <a:lnTo>
                      <a:pt x="289" y="110"/>
                    </a:lnTo>
                    <a:lnTo>
                      <a:pt x="352" y="124"/>
                    </a:lnTo>
                    <a:lnTo>
                      <a:pt x="395" y="176"/>
                    </a:lnTo>
                    <a:lnTo>
                      <a:pt x="485" y="224"/>
                    </a:lnTo>
                    <a:lnTo>
                      <a:pt x="503" y="243"/>
                    </a:lnTo>
                    <a:lnTo>
                      <a:pt x="496" y="254"/>
                    </a:lnTo>
                    <a:lnTo>
                      <a:pt x="448" y="249"/>
                    </a:lnTo>
                    <a:lnTo>
                      <a:pt x="437" y="254"/>
                    </a:lnTo>
                    <a:lnTo>
                      <a:pt x="428" y="284"/>
                    </a:lnTo>
                    <a:lnTo>
                      <a:pt x="432" y="309"/>
                    </a:lnTo>
                    <a:lnTo>
                      <a:pt x="432" y="343"/>
                    </a:lnTo>
                    <a:lnTo>
                      <a:pt x="395" y="349"/>
                    </a:lnTo>
                    <a:lnTo>
                      <a:pt x="352" y="330"/>
                    </a:lnTo>
                    <a:lnTo>
                      <a:pt x="336" y="275"/>
                    </a:lnTo>
                    <a:lnTo>
                      <a:pt x="315" y="260"/>
                    </a:lnTo>
                    <a:lnTo>
                      <a:pt x="283" y="254"/>
                    </a:lnTo>
                    <a:lnTo>
                      <a:pt x="256" y="240"/>
                    </a:lnTo>
                    <a:lnTo>
                      <a:pt x="229" y="243"/>
                    </a:lnTo>
                    <a:lnTo>
                      <a:pt x="204" y="270"/>
                    </a:lnTo>
                    <a:lnTo>
                      <a:pt x="198" y="284"/>
                    </a:lnTo>
                    <a:lnTo>
                      <a:pt x="165" y="309"/>
                    </a:lnTo>
                    <a:lnTo>
                      <a:pt x="133" y="305"/>
                    </a:lnTo>
                    <a:lnTo>
                      <a:pt x="128" y="254"/>
                    </a:lnTo>
                    <a:lnTo>
                      <a:pt x="95" y="270"/>
                    </a:lnTo>
                    <a:lnTo>
                      <a:pt x="90" y="299"/>
                    </a:lnTo>
                    <a:lnTo>
                      <a:pt x="75" y="309"/>
                    </a:lnTo>
                    <a:lnTo>
                      <a:pt x="54" y="309"/>
                    </a:lnTo>
                    <a:lnTo>
                      <a:pt x="43" y="284"/>
                    </a:lnTo>
                    <a:lnTo>
                      <a:pt x="16" y="275"/>
                    </a:lnTo>
                    <a:lnTo>
                      <a:pt x="0" y="240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1077913" y="3194050"/>
                <a:ext cx="782637" cy="515938"/>
              </a:xfrm>
              <a:custGeom>
                <a:avLst/>
                <a:gdLst>
                  <a:gd name="T0" fmla="*/ 0 w 710"/>
                  <a:gd name="T1" fmla="*/ 486611 h 475"/>
                  <a:gd name="T2" fmla="*/ 77161 w 710"/>
                  <a:gd name="T3" fmla="*/ 448595 h 475"/>
                  <a:gd name="T4" fmla="*/ 63934 w 710"/>
                  <a:gd name="T5" fmla="*/ 366044 h 475"/>
                  <a:gd name="T6" fmla="*/ 63934 w 710"/>
                  <a:gd name="T7" fmla="*/ 258512 h 475"/>
                  <a:gd name="T8" fmla="*/ 58422 w 710"/>
                  <a:gd name="T9" fmla="*/ 184652 h 475"/>
                  <a:gd name="T10" fmla="*/ 23148 w 710"/>
                  <a:gd name="T11" fmla="*/ 133601 h 475"/>
                  <a:gd name="T12" fmla="*/ 77161 w 710"/>
                  <a:gd name="T13" fmla="*/ 119480 h 475"/>
                  <a:gd name="T14" fmla="*/ 93696 w 710"/>
                  <a:gd name="T15" fmla="*/ 74947 h 475"/>
                  <a:gd name="T16" fmla="*/ 228177 w 710"/>
                  <a:gd name="T17" fmla="*/ 0 h 475"/>
                  <a:gd name="T18" fmla="*/ 260144 w 710"/>
                  <a:gd name="T19" fmla="*/ 21724 h 475"/>
                  <a:gd name="T20" fmla="*/ 380295 w 710"/>
                  <a:gd name="T21" fmla="*/ 70602 h 475"/>
                  <a:gd name="T22" fmla="*/ 446434 w 710"/>
                  <a:gd name="T23" fmla="*/ 74947 h 475"/>
                  <a:gd name="T24" fmla="*/ 470684 w 710"/>
                  <a:gd name="T25" fmla="*/ 54309 h 475"/>
                  <a:gd name="T26" fmla="*/ 521391 w 710"/>
                  <a:gd name="T27" fmla="*/ 59740 h 475"/>
                  <a:gd name="T28" fmla="*/ 640440 w 710"/>
                  <a:gd name="T29" fmla="*/ 81464 h 475"/>
                  <a:gd name="T30" fmla="*/ 694453 w 710"/>
                  <a:gd name="T31" fmla="*/ 103188 h 475"/>
                  <a:gd name="T32" fmla="*/ 722010 w 710"/>
                  <a:gd name="T33" fmla="*/ 81464 h 475"/>
                  <a:gd name="T34" fmla="*/ 776023 w 710"/>
                  <a:gd name="T35" fmla="*/ 103188 h 475"/>
                  <a:gd name="T36" fmla="*/ 781535 w 710"/>
                  <a:gd name="T37" fmla="*/ 216151 h 475"/>
                  <a:gd name="T38" fmla="*/ 727522 w 710"/>
                  <a:gd name="T39" fmla="*/ 292184 h 475"/>
                  <a:gd name="T40" fmla="*/ 663588 w 710"/>
                  <a:gd name="T41" fmla="*/ 351924 h 475"/>
                  <a:gd name="T42" fmla="*/ 644849 w 710"/>
                  <a:gd name="T43" fmla="*/ 388854 h 475"/>
                  <a:gd name="T44" fmla="*/ 626110 w 710"/>
                  <a:gd name="T45" fmla="*/ 421440 h 475"/>
                  <a:gd name="T46" fmla="*/ 558869 w 710"/>
                  <a:gd name="T47" fmla="*/ 438819 h 475"/>
                  <a:gd name="T48" fmla="*/ 504856 w 710"/>
                  <a:gd name="T49" fmla="*/ 486611 h 475"/>
                  <a:gd name="T50" fmla="*/ 462968 w 710"/>
                  <a:gd name="T51" fmla="*/ 486611 h 475"/>
                  <a:gd name="T52" fmla="*/ 393523 w 710"/>
                  <a:gd name="T53" fmla="*/ 481180 h 475"/>
                  <a:gd name="T54" fmla="*/ 347226 w 710"/>
                  <a:gd name="T55" fmla="*/ 421440 h 475"/>
                  <a:gd name="T56" fmla="*/ 234791 w 710"/>
                  <a:gd name="T57" fmla="*/ 452939 h 475"/>
                  <a:gd name="T58" fmla="*/ 182983 w 710"/>
                  <a:gd name="T59" fmla="*/ 497473 h 475"/>
                  <a:gd name="T60" fmla="*/ 122356 w 710"/>
                  <a:gd name="T61" fmla="*/ 497473 h 475"/>
                  <a:gd name="T62" fmla="*/ 0 w 710"/>
                  <a:gd name="T63" fmla="*/ 486611 h 4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0"/>
                  <a:gd name="T97" fmla="*/ 0 h 475"/>
                  <a:gd name="T98" fmla="*/ 710 w 710"/>
                  <a:gd name="T99" fmla="*/ 475 h 4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0" h="475">
                    <a:moveTo>
                      <a:pt x="0" y="448"/>
                    </a:moveTo>
                    <a:lnTo>
                      <a:pt x="0" y="448"/>
                    </a:lnTo>
                    <a:lnTo>
                      <a:pt x="53" y="427"/>
                    </a:lnTo>
                    <a:lnTo>
                      <a:pt x="70" y="413"/>
                    </a:lnTo>
                    <a:lnTo>
                      <a:pt x="38" y="373"/>
                    </a:lnTo>
                    <a:lnTo>
                      <a:pt x="58" y="337"/>
                    </a:lnTo>
                    <a:lnTo>
                      <a:pt x="44" y="303"/>
                    </a:lnTo>
                    <a:lnTo>
                      <a:pt x="58" y="238"/>
                    </a:lnTo>
                    <a:lnTo>
                      <a:pt x="49" y="213"/>
                    </a:lnTo>
                    <a:lnTo>
                      <a:pt x="53" y="170"/>
                    </a:lnTo>
                    <a:lnTo>
                      <a:pt x="49" y="145"/>
                    </a:lnTo>
                    <a:lnTo>
                      <a:pt x="21" y="123"/>
                    </a:lnTo>
                    <a:lnTo>
                      <a:pt x="33" y="115"/>
                    </a:lnTo>
                    <a:lnTo>
                      <a:pt x="70" y="110"/>
                    </a:lnTo>
                    <a:lnTo>
                      <a:pt x="85" y="95"/>
                    </a:lnTo>
                    <a:lnTo>
                      <a:pt x="85" y="69"/>
                    </a:lnTo>
                    <a:lnTo>
                      <a:pt x="95" y="55"/>
                    </a:lnTo>
                    <a:lnTo>
                      <a:pt x="207" y="0"/>
                    </a:lnTo>
                    <a:lnTo>
                      <a:pt x="213" y="20"/>
                    </a:lnTo>
                    <a:lnTo>
                      <a:pt x="236" y="20"/>
                    </a:lnTo>
                    <a:lnTo>
                      <a:pt x="240" y="30"/>
                    </a:lnTo>
                    <a:lnTo>
                      <a:pt x="345" y="65"/>
                    </a:lnTo>
                    <a:lnTo>
                      <a:pt x="384" y="50"/>
                    </a:lnTo>
                    <a:lnTo>
                      <a:pt x="405" y="69"/>
                    </a:lnTo>
                    <a:lnTo>
                      <a:pt x="420" y="69"/>
                    </a:lnTo>
                    <a:lnTo>
                      <a:pt x="427" y="50"/>
                    </a:lnTo>
                    <a:lnTo>
                      <a:pt x="442" y="45"/>
                    </a:lnTo>
                    <a:lnTo>
                      <a:pt x="473" y="55"/>
                    </a:lnTo>
                    <a:lnTo>
                      <a:pt x="538" y="59"/>
                    </a:lnTo>
                    <a:lnTo>
                      <a:pt x="581" y="75"/>
                    </a:lnTo>
                    <a:lnTo>
                      <a:pt x="613" y="100"/>
                    </a:lnTo>
                    <a:lnTo>
                      <a:pt x="630" y="95"/>
                    </a:lnTo>
                    <a:lnTo>
                      <a:pt x="639" y="75"/>
                    </a:lnTo>
                    <a:lnTo>
                      <a:pt x="655" y="75"/>
                    </a:lnTo>
                    <a:lnTo>
                      <a:pt x="660" y="90"/>
                    </a:lnTo>
                    <a:lnTo>
                      <a:pt x="704" y="95"/>
                    </a:lnTo>
                    <a:lnTo>
                      <a:pt x="698" y="129"/>
                    </a:lnTo>
                    <a:lnTo>
                      <a:pt x="709" y="199"/>
                    </a:lnTo>
                    <a:lnTo>
                      <a:pt x="672" y="238"/>
                    </a:lnTo>
                    <a:lnTo>
                      <a:pt x="660" y="269"/>
                    </a:lnTo>
                    <a:lnTo>
                      <a:pt x="619" y="289"/>
                    </a:lnTo>
                    <a:lnTo>
                      <a:pt x="602" y="324"/>
                    </a:lnTo>
                    <a:lnTo>
                      <a:pt x="568" y="337"/>
                    </a:lnTo>
                    <a:lnTo>
                      <a:pt x="585" y="358"/>
                    </a:lnTo>
                    <a:lnTo>
                      <a:pt x="585" y="373"/>
                    </a:lnTo>
                    <a:lnTo>
                      <a:pt x="568" y="388"/>
                    </a:lnTo>
                    <a:lnTo>
                      <a:pt x="538" y="383"/>
                    </a:lnTo>
                    <a:lnTo>
                      <a:pt x="507" y="404"/>
                    </a:lnTo>
                    <a:lnTo>
                      <a:pt x="485" y="463"/>
                    </a:lnTo>
                    <a:lnTo>
                      <a:pt x="458" y="448"/>
                    </a:lnTo>
                    <a:lnTo>
                      <a:pt x="437" y="448"/>
                    </a:lnTo>
                    <a:lnTo>
                      <a:pt x="420" y="448"/>
                    </a:lnTo>
                    <a:lnTo>
                      <a:pt x="395" y="474"/>
                    </a:lnTo>
                    <a:lnTo>
                      <a:pt x="357" y="443"/>
                    </a:lnTo>
                    <a:lnTo>
                      <a:pt x="345" y="417"/>
                    </a:lnTo>
                    <a:lnTo>
                      <a:pt x="315" y="388"/>
                    </a:lnTo>
                    <a:lnTo>
                      <a:pt x="298" y="383"/>
                    </a:lnTo>
                    <a:lnTo>
                      <a:pt x="213" y="417"/>
                    </a:lnTo>
                    <a:lnTo>
                      <a:pt x="176" y="438"/>
                    </a:lnTo>
                    <a:lnTo>
                      <a:pt x="166" y="458"/>
                    </a:lnTo>
                    <a:lnTo>
                      <a:pt x="138" y="468"/>
                    </a:lnTo>
                    <a:lnTo>
                      <a:pt x="111" y="458"/>
                    </a:lnTo>
                    <a:lnTo>
                      <a:pt x="0" y="44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1993900" y="3100388"/>
                <a:ext cx="588963" cy="442912"/>
              </a:xfrm>
              <a:custGeom>
                <a:avLst/>
                <a:gdLst>
                  <a:gd name="T0" fmla="*/ 0 w 534"/>
                  <a:gd name="T1" fmla="*/ 206258 h 408"/>
                  <a:gd name="T2" fmla="*/ 0 w 534"/>
                  <a:gd name="T3" fmla="*/ 206258 h 408"/>
                  <a:gd name="T4" fmla="*/ 6618 w 534"/>
                  <a:gd name="T5" fmla="*/ 226884 h 408"/>
                  <a:gd name="T6" fmla="*/ 47426 w 534"/>
                  <a:gd name="T7" fmla="*/ 264879 h 408"/>
                  <a:gd name="T8" fmla="*/ 47426 w 534"/>
                  <a:gd name="T9" fmla="*/ 292018 h 408"/>
                  <a:gd name="T10" fmla="*/ 65073 w 534"/>
                  <a:gd name="T11" fmla="*/ 325671 h 408"/>
                  <a:gd name="T12" fmla="*/ 65073 w 534"/>
                  <a:gd name="T13" fmla="*/ 350639 h 408"/>
                  <a:gd name="T14" fmla="*/ 94852 w 534"/>
                  <a:gd name="T15" fmla="*/ 373436 h 408"/>
                  <a:gd name="T16" fmla="*/ 100366 w 534"/>
                  <a:gd name="T17" fmla="*/ 389719 h 408"/>
                  <a:gd name="T18" fmla="*/ 124631 w 534"/>
                  <a:gd name="T19" fmla="*/ 400575 h 408"/>
                  <a:gd name="T20" fmla="*/ 104778 w 534"/>
                  <a:gd name="T21" fmla="*/ 423372 h 408"/>
                  <a:gd name="T22" fmla="*/ 111396 w 534"/>
                  <a:gd name="T23" fmla="*/ 441826 h 408"/>
                  <a:gd name="T24" fmla="*/ 141175 w 534"/>
                  <a:gd name="T25" fmla="*/ 437484 h 408"/>
                  <a:gd name="T26" fmla="*/ 163233 w 534"/>
                  <a:gd name="T27" fmla="*/ 416858 h 408"/>
                  <a:gd name="T28" fmla="*/ 181983 w 534"/>
                  <a:gd name="T29" fmla="*/ 411431 h 408"/>
                  <a:gd name="T30" fmla="*/ 247056 w 534"/>
                  <a:gd name="T31" fmla="*/ 423372 h 408"/>
                  <a:gd name="T32" fmla="*/ 287864 w 534"/>
                  <a:gd name="T33" fmla="*/ 378863 h 408"/>
                  <a:gd name="T34" fmla="*/ 311025 w 534"/>
                  <a:gd name="T35" fmla="*/ 373436 h 408"/>
                  <a:gd name="T36" fmla="*/ 324261 w 534"/>
                  <a:gd name="T37" fmla="*/ 325671 h 408"/>
                  <a:gd name="T38" fmla="*/ 359554 w 534"/>
                  <a:gd name="T39" fmla="*/ 302874 h 408"/>
                  <a:gd name="T40" fmla="*/ 370583 w 534"/>
                  <a:gd name="T41" fmla="*/ 282248 h 408"/>
                  <a:gd name="T42" fmla="*/ 434553 w 534"/>
                  <a:gd name="T43" fmla="*/ 222542 h 408"/>
                  <a:gd name="T44" fmla="*/ 469847 w 534"/>
                  <a:gd name="T45" fmla="*/ 206258 h 408"/>
                  <a:gd name="T46" fmla="*/ 536022 w 534"/>
                  <a:gd name="T47" fmla="*/ 134611 h 408"/>
                  <a:gd name="T48" fmla="*/ 587860 w 534"/>
                  <a:gd name="T49" fmla="*/ 113985 h 408"/>
                  <a:gd name="T50" fmla="*/ 558081 w 534"/>
                  <a:gd name="T51" fmla="*/ 93359 h 408"/>
                  <a:gd name="T52" fmla="*/ 547052 w 534"/>
                  <a:gd name="T53" fmla="*/ 42337 h 408"/>
                  <a:gd name="T54" fmla="*/ 494111 w 534"/>
                  <a:gd name="T55" fmla="*/ 22797 h 408"/>
                  <a:gd name="T56" fmla="*/ 487494 w 534"/>
                  <a:gd name="T57" fmla="*/ 5428 h 408"/>
                  <a:gd name="T58" fmla="*/ 434553 w 534"/>
                  <a:gd name="T59" fmla="*/ 0 h 408"/>
                  <a:gd name="T60" fmla="*/ 418009 w 534"/>
                  <a:gd name="T61" fmla="*/ 11941 h 408"/>
                  <a:gd name="T62" fmla="*/ 399260 w 534"/>
                  <a:gd name="T63" fmla="*/ 42337 h 408"/>
                  <a:gd name="T64" fmla="*/ 382716 w 534"/>
                  <a:gd name="T65" fmla="*/ 28225 h 408"/>
                  <a:gd name="T66" fmla="*/ 359554 w 534"/>
                  <a:gd name="T67" fmla="*/ 22797 h 408"/>
                  <a:gd name="T68" fmla="*/ 352937 w 534"/>
                  <a:gd name="T69" fmla="*/ 28225 h 408"/>
                  <a:gd name="T70" fmla="*/ 336393 w 534"/>
                  <a:gd name="T71" fmla="*/ 5428 h 408"/>
                  <a:gd name="T72" fmla="*/ 317643 w 534"/>
                  <a:gd name="T73" fmla="*/ 5428 h 408"/>
                  <a:gd name="T74" fmla="*/ 299996 w 534"/>
                  <a:gd name="T75" fmla="*/ 37995 h 408"/>
                  <a:gd name="T76" fmla="*/ 222791 w 534"/>
                  <a:gd name="T77" fmla="*/ 54278 h 408"/>
                  <a:gd name="T78" fmla="*/ 170954 w 534"/>
                  <a:gd name="T79" fmla="*/ 59706 h 408"/>
                  <a:gd name="T80" fmla="*/ 146689 w 534"/>
                  <a:gd name="T81" fmla="*/ 54278 h 408"/>
                  <a:gd name="T82" fmla="*/ 111396 w 534"/>
                  <a:gd name="T83" fmla="*/ 71648 h 408"/>
                  <a:gd name="T84" fmla="*/ 104778 w 534"/>
                  <a:gd name="T85" fmla="*/ 77075 h 408"/>
                  <a:gd name="T86" fmla="*/ 111396 w 534"/>
                  <a:gd name="T87" fmla="*/ 113985 h 408"/>
                  <a:gd name="T88" fmla="*/ 100366 w 534"/>
                  <a:gd name="T89" fmla="*/ 124840 h 408"/>
                  <a:gd name="T90" fmla="*/ 69484 w 534"/>
                  <a:gd name="T91" fmla="*/ 119413 h 408"/>
                  <a:gd name="T92" fmla="*/ 65073 w 534"/>
                  <a:gd name="T93" fmla="*/ 124840 h 408"/>
                  <a:gd name="T94" fmla="*/ 65073 w 534"/>
                  <a:gd name="T95" fmla="*/ 161750 h 408"/>
                  <a:gd name="T96" fmla="*/ 52940 w 534"/>
                  <a:gd name="T97" fmla="*/ 179119 h 408"/>
                  <a:gd name="T98" fmla="*/ 65073 w 534"/>
                  <a:gd name="T99" fmla="*/ 200830 h 408"/>
                  <a:gd name="T100" fmla="*/ 47426 w 534"/>
                  <a:gd name="T101" fmla="*/ 211686 h 408"/>
                  <a:gd name="T102" fmla="*/ 24264 w 534"/>
                  <a:gd name="T103" fmla="*/ 200830 h 408"/>
                  <a:gd name="T104" fmla="*/ 0 w 534"/>
                  <a:gd name="T105" fmla="*/ 206258 h 408"/>
                  <a:gd name="T106" fmla="*/ 0 w 534"/>
                  <a:gd name="T107" fmla="*/ 206258 h 4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408"/>
                  <a:gd name="T164" fmla="*/ 534 w 534"/>
                  <a:gd name="T165" fmla="*/ 408 h 4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408">
                    <a:moveTo>
                      <a:pt x="0" y="190"/>
                    </a:moveTo>
                    <a:lnTo>
                      <a:pt x="0" y="190"/>
                    </a:lnTo>
                    <a:lnTo>
                      <a:pt x="6" y="209"/>
                    </a:lnTo>
                    <a:lnTo>
                      <a:pt x="43" y="244"/>
                    </a:lnTo>
                    <a:lnTo>
                      <a:pt x="43" y="269"/>
                    </a:lnTo>
                    <a:lnTo>
                      <a:pt x="59" y="300"/>
                    </a:lnTo>
                    <a:lnTo>
                      <a:pt x="59" y="323"/>
                    </a:lnTo>
                    <a:lnTo>
                      <a:pt x="86" y="344"/>
                    </a:lnTo>
                    <a:lnTo>
                      <a:pt x="91" y="359"/>
                    </a:lnTo>
                    <a:lnTo>
                      <a:pt x="113" y="369"/>
                    </a:lnTo>
                    <a:lnTo>
                      <a:pt x="95" y="390"/>
                    </a:lnTo>
                    <a:lnTo>
                      <a:pt x="101" y="407"/>
                    </a:lnTo>
                    <a:lnTo>
                      <a:pt x="128" y="403"/>
                    </a:lnTo>
                    <a:lnTo>
                      <a:pt x="148" y="384"/>
                    </a:lnTo>
                    <a:lnTo>
                      <a:pt x="165" y="379"/>
                    </a:lnTo>
                    <a:lnTo>
                      <a:pt x="224" y="390"/>
                    </a:lnTo>
                    <a:lnTo>
                      <a:pt x="261" y="349"/>
                    </a:lnTo>
                    <a:lnTo>
                      <a:pt x="282" y="344"/>
                    </a:lnTo>
                    <a:lnTo>
                      <a:pt x="294" y="300"/>
                    </a:lnTo>
                    <a:lnTo>
                      <a:pt x="326" y="279"/>
                    </a:lnTo>
                    <a:lnTo>
                      <a:pt x="336" y="260"/>
                    </a:lnTo>
                    <a:lnTo>
                      <a:pt x="394" y="205"/>
                    </a:lnTo>
                    <a:lnTo>
                      <a:pt x="426" y="190"/>
                    </a:lnTo>
                    <a:lnTo>
                      <a:pt x="486" y="124"/>
                    </a:lnTo>
                    <a:lnTo>
                      <a:pt x="533" y="105"/>
                    </a:lnTo>
                    <a:lnTo>
                      <a:pt x="506" y="86"/>
                    </a:lnTo>
                    <a:lnTo>
                      <a:pt x="496" y="39"/>
                    </a:lnTo>
                    <a:lnTo>
                      <a:pt x="448" y="21"/>
                    </a:lnTo>
                    <a:lnTo>
                      <a:pt x="442" y="5"/>
                    </a:lnTo>
                    <a:lnTo>
                      <a:pt x="394" y="0"/>
                    </a:lnTo>
                    <a:lnTo>
                      <a:pt x="379" y="11"/>
                    </a:lnTo>
                    <a:lnTo>
                      <a:pt x="362" y="39"/>
                    </a:lnTo>
                    <a:lnTo>
                      <a:pt x="347" y="26"/>
                    </a:lnTo>
                    <a:lnTo>
                      <a:pt x="326" y="21"/>
                    </a:lnTo>
                    <a:lnTo>
                      <a:pt x="320" y="26"/>
                    </a:lnTo>
                    <a:lnTo>
                      <a:pt x="305" y="5"/>
                    </a:lnTo>
                    <a:lnTo>
                      <a:pt x="288" y="5"/>
                    </a:lnTo>
                    <a:lnTo>
                      <a:pt x="272" y="35"/>
                    </a:lnTo>
                    <a:lnTo>
                      <a:pt x="202" y="50"/>
                    </a:lnTo>
                    <a:lnTo>
                      <a:pt x="155" y="55"/>
                    </a:lnTo>
                    <a:lnTo>
                      <a:pt x="133" y="50"/>
                    </a:lnTo>
                    <a:lnTo>
                      <a:pt x="101" y="66"/>
                    </a:lnTo>
                    <a:lnTo>
                      <a:pt x="95" y="71"/>
                    </a:lnTo>
                    <a:lnTo>
                      <a:pt x="101" y="105"/>
                    </a:lnTo>
                    <a:lnTo>
                      <a:pt x="91" y="115"/>
                    </a:lnTo>
                    <a:lnTo>
                      <a:pt x="63" y="110"/>
                    </a:lnTo>
                    <a:lnTo>
                      <a:pt x="59" y="115"/>
                    </a:lnTo>
                    <a:lnTo>
                      <a:pt x="59" y="149"/>
                    </a:lnTo>
                    <a:lnTo>
                      <a:pt x="48" y="165"/>
                    </a:lnTo>
                    <a:lnTo>
                      <a:pt x="59" y="185"/>
                    </a:lnTo>
                    <a:lnTo>
                      <a:pt x="43" y="195"/>
                    </a:lnTo>
                    <a:lnTo>
                      <a:pt x="22" y="185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2481263" y="2825750"/>
                <a:ext cx="641350" cy="514350"/>
              </a:xfrm>
              <a:custGeom>
                <a:avLst/>
                <a:gdLst>
                  <a:gd name="T0" fmla="*/ 0 w 582"/>
                  <a:gd name="T1" fmla="*/ 280555 h 473"/>
                  <a:gd name="T2" fmla="*/ 0 w 582"/>
                  <a:gd name="T3" fmla="*/ 280555 h 473"/>
                  <a:gd name="T4" fmla="*/ 6612 w 582"/>
                  <a:gd name="T5" fmla="*/ 297953 h 473"/>
                  <a:gd name="T6" fmla="*/ 59507 w 582"/>
                  <a:gd name="T7" fmla="*/ 317527 h 473"/>
                  <a:gd name="T8" fmla="*/ 70526 w 582"/>
                  <a:gd name="T9" fmla="*/ 368636 h 473"/>
                  <a:gd name="T10" fmla="*/ 100280 w 582"/>
                  <a:gd name="T11" fmla="*/ 389297 h 473"/>
                  <a:gd name="T12" fmla="*/ 223701 w 582"/>
                  <a:gd name="T13" fmla="*/ 383860 h 473"/>
                  <a:gd name="T14" fmla="*/ 253454 w 582"/>
                  <a:gd name="T15" fmla="*/ 400171 h 473"/>
                  <a:gd name="T16" fmla="*/ 276596 w 582"/>
                  <a:gd name="T17" fmla="*/ 394734 h 473"/>
                  <a:gd name="T18" fmla="*/ 310757 w 582"/>
                  <a:gd name="T19" fmla="*/ 405608 h 473"/>
                  <a:gd name="T20" fmla="*/ 336103 w 582"/>
                  <a:gd name="T21" fmla="*/ 415395 h 473"/>
                  <a:gd name="T22" fmla="*/ 322879 w 582"/>
                  <a:gd name="T23" fmla="*/ 443668 h 473"/>
                  <a:gd name="T24" fmla="*/ 365856 w 582"/>
                  <a:gd name="T25" fmla="*/ 454542 h 473"/>
                  <a:gd name="T26" fmla="*/ 387896 w 582"/>
                  <a:gd name="T27" fmla="*/ 487164 h 473"/>
                  <a:gd name="T28" fmla="*/ 447402 w 582"/>
                  <a:gd name="T29" fmla="*/ 513263 h 473"/>
                  <a:gd name="T30" fmla="*/ 517929 w 582"/>
                  <a:gd name="T31" fmla="*/ 492602 h 473"/>
                  <a:gd name="T32" fmla="*/ 556498 w 582"/>
                  <a:gd name="T33" fmla="*/ 492602 h 473"/>
                  <a:gd name="T34" fmla="*/ 565314 w 582"/>
                  <a:gd name="T35" fmla="*/ 470853 h 473"/>
                  <a:gd name="T36" fmla="*/ 517929 w 582"/>
                  <a:gd name="T37" fmla="*/ 437143 h 473"/>
                  <a:gd name="T38" fmla="*/ 528948 w 582"/>
                  <a:gd name="T39" fmla="*/ 409958 h 473"/>
                  <a:gd name="T40" fmla="*/ 511317 w 582"/>
                  <a:gd name="T41" fmla="*/ 389297 h 473"/>
                  <a:gd name="T42" fmla="*/ 528948 w 582"/>
                  <a:gd name="T43" fmla="*/ 329489 h 473"/>
                  <a:gd name="T44" fmla="*/ 539968 w 582"/>
                  <a:gd name="T45" fmla="*/ 329489 h 473"/>
                  <a:gd name="T46" fmla="*/ 552090 w 582"/>
                  <a:gd name="T47" fmla="*/ 352324 h 473"/>
                  <a:gd name="T48" fmla="*/ 582945 w 582"/>
                  <a:gd name="T49" fmla="*/ 352324 h 473"/>
                  <a:gd name="T50" fmla="*/ 593965 w 582"/>
                  <a:gd name="T51" fmla="*/ 339275 h 473"/>
                  <a:gd name="T52" fmla="*/ 587353 w 582"/>
                  <a:gd name="T53" fmla="*/ 258806 h 473"/>
                  <a:gd name="T54" fmla="*/ 617107 w 582"/>
                  <a:gd name="T55" fmla="*/ 258806 h 473"/>
                  <a:gd name="T56" fmla="*/ 634738 w 582"/>
                  <a:gd name="T57" fmla="*/ 216397 h 473"/>
                  <a:gd name="T58" fmla="*/ 640248 w 582"/>
                  <a:gd name="T59" fmla="*/ 167463 h 473"/>
                  <a:gd name="T60" fmla="*/ 617107 w 582"/>
                  <a:gd name="T61" fmla="*/ 112004 h 473"/>
                  <a:gd name="T62" fmla="*/ 576333 w 582"/>
                  <a:gd name="T63" fmla="*/ 118529 h 473"/>
                  <a:gd name="T64" fmla="*/ 528948 w 582"/>
                  <a:gd name="T65" fmla="*/ 97868 h 473"/>
                  <a:gd name="T66" fmla="*/ 511317 w 582"/>
                  <a:gd name="T67" fmla="*/ 38060 h 473"/>
                  <a:gd name="T68" fmla="*/ 488175 w 582"/>
                  <a:gd name="T69" fmla="*/ 21748 h 473"/>
                  <a:gd name="T70" fmla="*/ 452912 w 582"/>
                  <a:gd name="T71" fmla="*/ 15224 h 473"/>
                  <a:gd name="T72" fmla="*/ 423159 w 582"/>
                  <a:gd name="T73" fmla="*/ 0 h 473"/>
                  <a:gd name="T74" fmla="*/ 393405 w 582"/>
                  <a:gd name="T75" fmla="*/ 3262 h 473"/>
                  <a:gd name="T76" fmla="*/ 365856 w 582"/>
                  <a:gd name="T77" fmla="*/ 32623 h 473"/>
                  <a:gd name="T78" fmla="*/ 359244 w 582"/>
                  <a:gd name="T79" fmla="*/ 47847 h 473"/>
                  <a:gd name="T80" fmla="*/ 322879 w 582"/>
                  <a:gd name="T81" fmla="*/ 75032 h 473"/>
                  <a:gd name="T82" fmla="*/ 287616 w 582"/>
                  <a:gd name="T83" fmla="*/ 70682 h 473"/>
                  <a:gd name="T84" fmla="*/ 282106 w 582"/>
                  <a:gd name="T85" fmla="*/ 15224 h 473"/>
                  <a:gd name="T86" fmla="*/ 245741 w 582"/>
                  <a:gd name="T87" fmla="*/ 32623 h 473"/>
                  <a:gd name="T88" fmla="*/ 240231 w 582"/>
                  <a:gd name="T89" fmla="*/ 64158 h 473"/>
                  <a:gd name="T90" fmla="*/ 223701 w 582"/>
                  <a:gd name="T91" fmla="*/ 75032 h 473"/>
                  <a:gd name="T92" fmla="*/ 200560 w 582"/>
                  <a:gd name="T93" fmla="*/ 75032 h 473"/>
                  <a:gd name="T94" fmla="*/ 141053 w 582"/>
                  <a:gd name="T95" fmla="*/ 141365 h 473"/>
                  <a:gd name="T96" fmla="*/ 134441 w 582"/>
                  <a:gd name="T97" fmla="*/ 163113 h 473"/>
                  <a:gd name="T98" fmla="*/ 123421 w 582"/>
                  <a:gd name="T99" fmla="*/ 163113 h 473"/>
                  <a:gd name="T100" fmla="*/ 105790 w 582"/>
                  <a:gd name="T101" fmla="*/ 134840 h 473"/>
                  <a:gd name="T102" fmla="*/ 94770 w 582"/>
                  <a:gd name="T103" fmla="*/ 141365 h 473"/>
                  <a:gd name="T104" fmla="*/ 94770 w 582"/>
                  <a:gd name="T105" fmla="*/ 178337 h 473"/>
                  <a:gd name="T106" fmla="*/ 24243 w 582"/>
                  <a:gd name="T107" fmla="*/ 265331 h 473"/>
                  <a:gd name="T108" fmla="*/ 0 w 582"/>
                  <a:gd name="T109" fmla="*/ 280555 h 473"/>
                  <a:gd name="T110" fmla="*/ 0 w 582"/>
                  <a:gd name="T111" fmla="*/ 280555 h 4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2"/>
                  <a:gd name="T169" fmla="*/ 0 h 473"/>
                  <a:gd name="T170" fmla="*/ 582 w 582"/>
                  <a:gd name="T171" fmla="*/ 473 h 4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2" h="473">
                    <a:moveTo>
                      <a:pt x="0" y="258"/>
                    </a:moveTo>
                    <a:lnTo>
                      <a:pt x="0" y="258"/>
                    </a:lnTo>
                    <a:lnTo>
                      <a:pt x="6" y="274"/>
                    </a:lnTo>
                    <a:lnTo>
                      <a:pt x="54" y="292"/>
                    </a:lnTo>
                    <a:lnTo>
                      <a:pt x="64" y="339"/>
                    </a:lnTo>
                    <a:lnTo>
                      <a:pt x="91" y="358"/>
                    </a:lnTo>
                    <a:lnTo>
                      <a:pt x="203" y="353"/>
                    </a:lnTo>
                    <a:lnTo>
                      <a:pt x="230" y="368"/>
                    </a:lnTo>
                    <a:lnTo>
                      <a:pt x="251" y="363"/>
                    </a:lnTo>
                    <a:lnTo>
                      <a:pt x="282" y="373"/>
                    </a:lnTo>
                    <a:lnTo>
                      <a:pt x="305" y="382"/>
                    </a:lnTo>
                    <a:lnTo>
                      <a:pt x="293" y="408"/>
                    </a:lnTo>
                    <a:lnTo>
                      <a:pt x="332" y="418"/>
                    </a:lnTo>
                    <a:lnTo>
                      <a:pt x="352" y="448"/>
                    </a:lnTo>
                    <a:lnTo>
                      <a:pt x="406" y="472"/>
                    </a:lnTo>
                    <a:lnTo>
                      <a:pt x="470" y="453"/>
                    </a:lnTo>
                    <a:lnTo>
                      <a:pt x="505" y="453"/>
                    </a:lnTo>
                    <a:lnTo>
                      <a:pt x="513" y="433"/>
                    </a:lnTo>
                    <a:lnTo>
                      <a:pt x="470" y="402"/>
                    </a:lnTo>
                    <a:lnTo>
                      <a:pt x="480" y="377"/>
                    </a:lnTo>
                    <a:lnTo>
                      <a:pt x="464" y="358"/>
                    </a:lnTo>
                    <a:lnTo>
                      <a:pt x="480" y="303"/>
                    </a:lnTo>
                    <a:lnTo>
                      <a:pt x="490" y="303"/>
                    </a:lnTo>
                    <a:lnTo>
                      <a:pt x="501" y="324"/>
                    </a:lnTo>
                    <a:lnTo>
                      <a:pt x="529" y="324"/>
                    </a:lnTo>
                    <a:lnTo>
                      <a:pt x="539" y="312"/>
                    </a:lnTo>
                    <a:lnTo>
                      <a:pt x="533" y="238"/>
                    </a:lnTo>
                    <a:lnTo>
                      <a:pt x="560" y="238"/>
                    </a:lnTo>
                    <a:lnTo>
                      <a:pt x="576" y="199"/>
                    </a:lnTo>
                    <a:lnTo>
                      <a:pt x="581" y="154"/>
                    </a:lnTo>
                    <a:lnTo>
                      <a:pt x="560" y="103"/>
                    </a:lnTo>
                    <a:lnTo>
                      <a:pt x="523" y="109"/>
                    </a:lnTo>
                    <a:lnTo>
                      <a:pt x="480" y="90"/>
                    </a:lnTo>
                    <a:lnTo>
                      <a:pt x="464" y="35"/>
                    </a:lnTo>
                    <a:lnTo>
                      <a:pt x="443" y="20"/>
                    </a:lnTo>
                    <a:lnTo>
                      <a:pt x="411" y="14"/>
                    </a:lnTo>
                    <a:lnTo>
                      <a:pt x="384" y="0"/>
                    </a:lnTo>
                    <a:lnTo>
                      <a:pt x="357" y="3"/>
                    </a:lnTo>
                    <a:lnTo>
                      <a:pt x="332" y="30"/>
                    </a:lnTo>
                    <a:lnTo>
                      <a:pt x="326" y="44"/>
                    </a:lnTo>
                    <a:lnTo>
                      <a:pt x="293" y="69"/>
                    </a:lnTo>
                    <a:lnTo>
                      <a:pt x="261" y="65"/>
                    </a:lnTo>
                    <a:lnTo>
                      <a:pt x="256" y="14"/>
                    </a:lnTo>
                    <a:lnTo>
                      <a:pt x="223" y="30"/>
                    </a:lnTo>
                    <a:lnTo>
                      <a:pt x="218" y="59"/>
                    </a:lnTo>
                    <a:lnTo>
                      <a:pt x="203" y="69"/>
                    </a:lnTo>
                    <a:lnTo>
                      <a:pt x="182" y="69"/>
                    </a:lnTo>
                    <a:lnTo>
                      <a:pt x="128" y="130"/>
                    </a:lnTo>
                    <a:lnTo>
                      <a:pt x="122" y="150"/>
                    </a:lnTo>
                    <a:lnTo>
                      <a:pt x="112" y="150"/>
                    </a:lnTo>
                    <a:lnTo>
                      <a:pt x="96" y="124"/>
                    </a:lnTo>
                    <a:lnTo>
                      <a:pt x="86" y="130"/>
                    </a:lnTo>
                    <a:lnTo>
                      <a:pt x="86" y="164"/>
                    </a:lnTo>
                    <a:lnTo>
                      <a:pt x="22" y="244"/>
                    </a:lnTo>
                    <a:lnTo>
                      <a:pt x="0" y="25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3903663" y="3078163"/>
                <a:ext cx="546100" cy="523875"/>
              </a:xfrm>
              <a:custGeom>
                <a:avLst/>
                <a:gdLst>
                  <a:gd name="T0" fmla="*/ 0 w 497"/>
                  <a:gd name="T1" fmla="*/ 419966 h 484"/>
                  <a:gd name="T2" fmla="*/ 0 w 497"/>
                  <a:gd name="T3" fmla="*/ 419966 h 484"/>
                  <a:gd name="T4" fmla="*/ 21976 w 497"/>
                  <a:gd name="T5" fmla="*/ 388577 h 484"/>
                  <a:gd name="T6" fmla="*/ 17581 w 497"/>
                  <a:gd name="T7" fmla="*/ 361517 h 484"/>
                  <a:gd name="T8" fmla="*/ 35161 w 497"/>
                  <a:gd name="T9" fmla="*/ 318222 h 484"/>
                  <a:gd name="T10" fmla="*/ 28569 w 497"/>
                  <a:gd name="T11" fmla="*/ 268432 h 484"/>
                  <a:gd name="T12" fmla="*/ 21976 w 497"/>
                  <a:gd name="T13" fmla="*/ 243537 h 484"/>
                  <a:gd name="T14" fmla="*/ 54940 w 497"/>
                  <a:gd name="T15" fmla="*/ 178594 h 484"/>
                  <a:gd name="T16" fmla="*/ 78014 w 497"/>
                  <a:gd name="T17" fmla="*/ 151534 h 484"/>
                  <a:gd name="T18" fmla="*/ 105484 w 497"/>
                  <a:gd name="T19" fmla="*/ 146122 h 484"/>
                  <a:gd name="T20" fmla="*/ 136250 w 497"/>
                  <a:gd name="T21" fmla="*/ 129886 h 484"/>
                  <a:gd name="T22" fmla="*/ 159325 w 497"/>
                  <a:gd name="T23" fmla="*/ 129886 h 484"/>
                  <a:gd name="T24" fmla="*/ 175807 w 497"/>
                  <a:gd name="T25" fmla="*/ 114733 h 484"/>
                  <a:gd name="T26" fmla="*/ 252722 w 497"/>
                  <a:gd name="T27" fmla="*/ 103909 h 484"/>
                  <a:gd name="T28" fmla="*/ 298872 w 497"/>
                  <a:gd name="T29" fmla="*/ 81179 h 484"/>
                  <a:gd name="T30" fmla="*/ 321946 w 497"/>
                  <a:gd name="T31" fmla="*/ 55202 h 484"/>
                  <a:gd name="T32" fmla="*/ 352713 w 497"/>
                  <a:gd name="T33" fmla="*/ 49790 h 484"/>
                  <a:gd name="T34" fmla="*/ 363700 w 497"/>
                  <a:gd name="T35" fmla="*/ 22730 h 484"/>
                  <a:gd name="T36" fmla="*/ 386775 w 497"/>
                  <a:gd name="T37" fmla="*/ 5412 h 484"/>
                  <a:gd name="T38" fmla="*/ 451604 w 497"/>
                  <a:gd name="T39" fmla="*/ 0 h 484"/>
                  <a:gd name="T40" fmla="*/ 474678 w 497"/>
                  <a:gd name="T41" fmla="*/ 10824 h 484"/>
                  <a:gd name="T42" fmla="*/ 486765 w 497"/>
                  <a:gd name="T43" fmla="*/ 81179 h 484"/>
                  <a:gd name="T44" fmla="*/ 516433 w 497"/>
                  <a:gd name="T45" fmla="*/ 98497 h 484"/>
                  <a:gd name="T46" fmla="*/ 545001 w 497"/>
                  <a:gd name="T47" fmla="*/ 178594 h 484"/>
                  <a:gd name="T48" fmla="*/ 480172 w 497"/>
                  <a:gd name="T49" fmla="*/ 205653 h 484"/>
                  <a:gd name="T50" fmla="*/ 438418 w 497"/>
                  <a:gd name="T51" fmla="*/ 205653 h 484"/>
                  <a:gd name="T52" fmla="*/ 420838 w 497"/>
                  <a:gd name="T53" fmla="*/ 217560 h 484"/>
                  <a:gd name="T54" fmla="*/ 398862 w 497"/>
                  <a:gd name="T55" fmla="*/ 253278 h 484"/>
                  <a:gd name="T56" fmla="*/ 358206 w 497"/>
                  <a:gd name="T57" fmla="*/ 248949 h 484"/>
                  <a:gd name="T58" fmla="*/ 298872 w 497"/>
                  <a:gd name="T59" fmla="*/ 281421 h 484"/>
                  <a:gd name="T60" fmla="*/ 210968 w 497"/>
                  <a:gd name="T61" fmla="*/ 373423 h 484"/>
                  <a:gd name="T62" fmla="*/ 224154 w 497"/>
                  <a:gd name="T63" fmla="*/ 388577 h 484"/>
                  <a:gd name="T64" fmla="*/ 240636 w 497"/>
                  <a:gd name="T65" fmla="*/ 376670 h 484"/>
                  <a:gd name="T66" fmla="*/ 259315 w 497"/>
                  <a:gd name="T67" fmla="*/ 382082 h 484"/>
                  <a:gd name="T68" fmla="*/ 282390 w 497"/>
                  <a:gd name="T69" fmla="*/ 426460 h 484"/>
                  <a:gd name="T70" fmla="*/ 224154 w 497"/>
                  <a:gd name="T71" fmla="*/ 489239 h 484"/>
                  <a:gd name="T72" fmla="*/ 203277 w 497"/>
                  <a:gd name="T73" fmla="*/ 497898 h 484"/>
                  <a:gd name="T74" fmla="*/ 199980 w 497"/>
                  <a:gd name="T75" fmla="*/ 489239 h 484"/>
                  <a:gd name="T76" fmla="*/ 199980 w 497"/>
                  <a:gd name="T77" fmla="*/ 475168 h 484"/>
                  <a:gd name="T78" fmla="*/ 224154 w 497"/>
                  <a:gd name="T79" fmla="*/ 457849 h 484"/>
                  <a:gd name="T80" fmla="*/ 216462 w 497"/>
                  <a:gd name="T81" fmla="*/ 452438 h 484"/>
                  <a:gd name="T82" fmla="*/ 181301 w 497"/>
                  <a:gd name="T83" fmla="*/ 467591 h 484"/>
                  <a:gd name="T84" fmla="*/ 145041 w 497"/>
                  <a:gd name="T85" fmla="*/ 522793 h 484"/>
                  <a:gd name="T86" fmla="*/ 113176 w 497"/>
                  <a:gd name="T87" fmla="*/ 489239 h 484"/>
                  <a:gd name="T88" fmla="*/ 71422 w 497"/>
                  <a:gd name="T89" fmla="*/ 497898 h 484"/>
                  <a:gd name="T90" fmla="*/ 54940 w 497"/>
                  <a:gd name="T91" fmla="*/ 489239 h 484"/>
                  <a:gd name="T92" fmla="*/ 48347 w 497"/>
                  <a:gd name="T93" fmla="*/ 452438 h 484"/>
                  <a:gd name="T94" fmla="*/ 35161 w 497"/>
                  <a:gd name="T95" fmla="*/ 437284 h 484"/>
                  <a:gd name="T96" fmla="*/ 0 w 497"/>
                  <a:gd name="T97" fmla="*/ 419966 h 484"/>
                  <a:gd name="T98" fmla="*/ 0 w 497"/>
                  <a:gd name="T99" fmla="*/ 419966 h 4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7"/>
                  <a:gd name="T151" fmla="*/ 0 h 484"/>
                  <a:gd name="T152" fmla="*/ 497 w 497"/>
                  <a:gd name="T153" fmla="*/ 484 h 4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7" h="484">
                    <a:moveTo>
                      <a:pt x="0" y="388"/>
                    </a:moveTo>
                    <a:lnTo>
                      <a:pt x="0" y="388"/>
                    </a:lnTo>
                    <a:lnTo>
                      <a:pt x="20" y="359"/>
                    </a:lnTo>
                    <a:lnTo>
                      <a:pt x="16" y="334"/>
                    </a:lnTo>
                    <a:lnTo>
                      <a:pt x="32" y="294"/>
                    </a:lnTo>
                    <a:lnTo>
                      <a:pt x="26" y="248"/>
                    </a:lnTo>
                    <a:lnTo>
                      <a:pt x="20" y="225"/>
                    </a:lnTo>
                    <a:lnTo>
                      <a:pt x="50" y="165"/>
                    </a:lnTo>
                    <a:lnTo>
                      <a:pt x="71" y="140"/>
                    </a:lnTo>
                    <a:lnTo>
                      <a:pt x="96" y="135"/>
                    </a:lnTo>
                    <a:lnTo>
                      <a:pt x="124" y="120"/>
                    </a:lnTo>
                    <a:lnTo>
                      <a:pt x="145" y="120"/>
                    </a:lnTo>
                    <a:lnTo>
                      <a:pt x="160" y="106"/>
                    </a:lnTo>
                    <a:lnTo>
                      <a:pt x="230" y="96"/>
                    </a:lnTo>
                    <a:lnTo>
                      <a:pt x="272" y="75"/>
                    </a:lnTo>
                    <a:lnTo>
                      <a:pt x="293" y="51"/>
                    </a:lnTo>
                    <a:lnTo>
                      <a:pt x="321" y="46"/>
                    </a:lnTo>
                    <a:lnTo>
                      <a:pt x="331" y="21"/>
                    </a:lnTo>
                    <a:lnTo>
                      <a:pt x="352" y="5"/>
                    </a:lnTo>
                    <a:lnTo>
                      <a:pt x="411" y="0"/>
                    </a:lnTo>
                    <a:lnTo>
                      <a:pt x="432" y="10"/>
                    </a:lnTo>
                    <a:lnTo>
                      <a:pt x="443" y="75"/>
                    </a:lnTo>
                    <a:lnTo>
                      <a:pt x="470" y="91"/>
                    </a:lnTo>
                    <a:lnTo>
                      <a:pt x="496" y="165"/>
                    </a:lnTo>
                    <a:lnTo>
                      <a:pt x="437" y="190"/>
                    </a:lnTo>
                    <a:lnTo>
                      <a:pt x="399" y="190"/>
                    </a:lnTo>
                    <a:lnTo>
                      <a:pt x="383" y="201"/>
                    </a:lnTo>
                    <a:lnTo>
                      <a:pt x="363" y="234"/>
                    </a:lnTo>
                    <a:lnTo>
                      <a:pt x="326" y="230"/>
                    </a:lnTo>
                    <a:lnTo>
                      <a:pt x="272" y="260"/>
                    </a:lnTo>
                    <a:lnTo>
                      <a:pt x="192" y="345"/>
                    </a:lnTo>
                    <a:lnTo>
                      <a:pt x="204" y="359"/>
                    </a:lnTo>
                    <a:lnTo>
                      <a:pt x="219" y="348"/>
                    </a:lnTo>
                    <a:lnTo>
                      <a:pt x="236" y="353"/>
                    </a:lnTo>
                    <a:lnTo>
                      <a:pt x="257" y="394"/>
                    </a:lnTo>
                    <a:lnTo>
                      <a:pt x="204" y="452"/>
                    </a:lnTo>
                    <a:lnTo>
                      <a:pt x="185" y="460"/>
                    </a:lnTo>
                    <a:lnTo>
                      <a:pt x="182" y="452"/>
                    </a:lnTo>
                    <a:lnTo>
                      <a:pt x="182" y="439"/>
                    </a:lnTo>
                    <a:lnTo>
                      <a:pt x="204" y="423"/>
                    </a:lnTo>
                    <a:lnTo>
                      <a:pt x="197" y="418"/>
                    </a:lnTo>
                    <a:lnTo>
                      <a:pt x="165" y="432"/>
                    </a:lnTo>
                    <a:lnTo>
                      <a:pt x="132" y="483"/>
                    </a:lnTo>
                    <a:lnTo>
                      <a:pt x="103" y="452"/>
                    </a:lnTo>
                    <a:lnTo>
                      <a:pt x="65" y="460"/>
                    </a:lnTo>
                    <a:lnTo>
                      <a:pt x="50" y="452"/>
                    </a:lnTo>
                    <a:lnTo>
                      <a:pt x="44" y="418"/>
                    </a:lnTo>
                    <a:lnTo>
                      <a:pt x="32" y="404"/>
                    </a:lnTo>
                    <a:lnTo>
                      <a:pt x="0" y="38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3130550" y="3206750"/>
                <a:ext cx="795338" cy="703263"/>
              </a:xfrm>
              <a:custGeom>
                <a:avLst/>
                <a:gdLst>
                  <a:gd name="T0" fmla="*/ 0 w 721"/>
                  <a:gd name="T1" fmla="*/ 398769 h 649"/>
                  <a:gd name="T2" fmla="*/ 24268 w 721"/>
                  <a:gd name="T3" fmla="*/ 496293 h 649"/>
                  <a:gd name="T4" fmla="*/ 219518 w 721"/>
                  <a:gd name="T5" fmla="*/ 576481 h 649"/>
                  <a:gd name="T6" fmla="*/ 247095 w 721"/>
                  <a:gd name="T7" fmla="*/ 555892 h 649"/>
                  <a:gd name="T8" fmla="*/ 295632 w 721"/>
                  <a:gd name="T9" fmla="*/ 581899 h 649"/>
                  <a:gd name="T10" fmla="*/ 301147 w 721"/>
                  <a:gd name="T11" fmla="*/ 614407 h 649"/>
                  <a:gd name="T12" fmla="*/ 283498 w 721"/>
                  <a:gd name="T13" fmla="*/ 642581 h 649"/>
                  <a:gd name="T14" fmla="*/ 317694 w 721"/>
                  <a:gd name="T15" fmla="*/ 653417 h 649"/>
                  <a:gd name="T16" fmla="*/ 377262 w 721"/>
                  <a:gd name="T17" fmla="*/ 702179 h 649"/>
                  <a:gd name="T18" fmla="*/ 388293 w 721"/>
                  <a:gd name="T19" fmla="*/ 667504 h 649"/>
                  <a:gd name="T20" fmla="*/ 407045 w 721"/>
                  <a:gd name="T21" fmla="*/ 614407 h 649"/>
                  <a:gd name="T22" fmla="*/ 465510 w 721"/>
                  <a:gd name="T23" fmla="*/ 560227 h 649"/>
                  <a:gd name="T24" fmla="*/ 507428 w 721"/>
                  <a:gd name="T25" fmla="*/ 527718 h 649"/>
                  <a:gd name="T26" fmla="*/ 582439 w 721"/>
                  <a:gd name="T27" fmla="*/ 436695 h 649"/>
                  <a:gd name="T28" fmla="*/ 636491 w 721"/>
                  <a:gd name="T29" fmla="*/ 359759 h 649"/>
                  <a:gd name="T30" fmla="*/ 600089 w 721"/>
                  <a:gd name="T31" fmla="*/ 355424 h 649"/>
                  <a:gd name="T32" fmla="*/ 582439 w 721"/>
                  <a:gd name="T33" fmla="*/ 322916 h 649"/>
                  <a:gd name="T34" fmla="*/ 653038 w 721"/>
                  <a:gd name="T35" fmla="*/ 280655 h 649"/>
                  <a:gd name="T36" fmla="*/ 712605 w 721"/>
                  <a:gd name="T37" fmla="*/ 296909 h 649"/>
                  <a:gd name="T38" fmla="*/ 780998 w 721"/>
                  <a:gd name="T39" fmla="*/ 258983 h 649"/>
                  <a:gd name="T40" fmla="*/ 794235 w 721"/>
                  <a:gd name="T41" fmla="*/ 188548 h 649"/>
                  <a:gd name="T42" fmla="*/ 735770 w 721"/>
                  <a:gd name="T43" fmla="*/ 113779 h 649"/>
                  <a:gd name="T44" fmla="*/ 596779 w 721"/>
                  <a:gd name="T45" fmla="*/ 54181 h 649"/>
                  <a:gd name="T46" fmla="*/ 536109 w 721"/>
                  <a:gd name="T47" fmla="*/ 21672 h 649"/>
                  <a:gd name="T48" fmla="*/ 496397 w 721"/>
                  <a:gd name="T49" fmla="*/ 10836 h 649"/>
                  <a:gd name="T50" fmla="*/ 500809 w 721"/>
                  <a:gd name="T51" fmla="*/ 48762 h 649"/>
                  <a:gd name="T52" fmla="*/ 453376 w 721"/>
                  <a:gd name="T53" fmla="*/ 36843 h 649"/>
                  <a:gd name="T54" fmla="*/ 431314 w 721"/>
                  <a:gd name="T55" fmla="*/ 75853 h 649"/>
                  <a:gd name="T56" fmla="*/ 372849 w 721"/>
                  <a:gd name="T57" fmla="*/ 97525 h 649"/>
                  <a:gd name="T58" fmla="*/ 317694 w 721"/>
                  <a:gd name="T59" fmla="*/ 92107 h 649"/>
                  <a:gd name="T60" fmla="*/ 236064 w 721"/>
                  <a:gd name="T61" fmla="*/ 87772 h 649"/>
                  <a:gd name="T62" fmla="*/ 236064 w 721"/>
                  <a:gd name="T63" fmla="*/ 123532 h 649"/>
                  <a:gd name="T64" fmla="*/ 161053 w 721"/>
                  <a:gd name="T65" fmla="*/ 138702 h 649"/>
                  <a:gd name="T66" fmla="*/ 154435 w 721"/>
                  <a:gd name="T67" fmla="*/ 172294 h 649"/>
                  <a:gd name="T68" fmla="*/ 90455 w 721"/>
                  <a:gd name="T69" fmla="*/ 204802 h 649"/>
                  <a:gd name="T70" fmla="*/ 101486 w 721"/>
                  <a:gd name="T71" fmla="*/ 258983 h 649"/>
                  <a:gd name="T72" fmla="*/ 101486 w 721"/>
                  <a:gd name="T73" fmla="*/ 322916 h 649"/>
                  <a:gd name="T74" fmla="*/ 101486 w 721"/>
                  <a:gd name="T75" fmla="*/ 382514 h 649"/>
                  <a:gd name="T76" fmla="*/ 44124 w 721"/>
                  <a:gd name="T77" fmla="*/ 415023 h 649"/>
                  <a:gd name="T78" fmla="*/ 6619 w 721"/>
                  <a:gd name="T79" fmla="*/ 393350 h 649"/>
                  <a:gd name="T80" fmla="*/ 0 w 721"/>
                  <a:gd name="T81" fmla="*/ 398769 h 6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21"/>
                  <a:gd name="T124" fmla="*/ 0 h 649"/>
                  <a:gd name="T125" fmla="*/ 721 w 721"/>
                  <a:gd name="T126" fmla="*/ 649 h 6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21" h="649">
                    <a:moveTo>
                      <a:pt x="0" y="368"/>
                    </a:moveTo>
                    <a:lnTo>
                      <a:pt x="0" y="368"/>
                    </a:lnTo>
                    <a:lnTo>
                      <a:pt x="6" y="422"/>
                    </a:lnTo>
                    <a:lnTo>
                      <a:pt x="22" y="458"/>
                    </a:lnTo>
                    <a:lnTo>
                      <a:pt x="166" y="532"/>
                    </a:lnTo>
                    <a:lnTo>
                      <a:pt x="199" y="532"/>
                    </a:lnTo>
                    <a:lnTo>
                      <a:pt x="210" y="507"/>
                    </a:lnTo>
                    <a:lnTo>
                      <a:pt x="224" y="513"/>
                    </a:lnTo>
                    <a:lnTo>
                      <a:pt x="235" y="532"/>
                    </a:lnTo>
                    <a:lnTo>
                      <a:pt x="268" y="537"/>
                    </a:lnTo>
                    <a:lnTo>
                      <a:pt x="288" y="548"/>
                    </a:lnTo>
                    <a:lnTo>
                      <a:pt x="273" y="567"/>
                    </a:lnTo>
                    <a:lnTo>
                      <a:pt x="257" y="567"/>
                    </a:lnTo>
                    <a:lnTo>
                      <a:pt x="257" y="593"/>
                    </a:lnTo>
                    <a:lnTo>
                      <a:pt x="268" y="612"/>
                    </a:lnTo>
                    <a:lnTo>
                      <a:pt x="288" y="603"/>
                    </a:lnTo>
                    <a:lnTo>
                      <a:pt x="316" y="607"/>
                    </a:lnTo>
                    <a:lnTo>
                      <a:pt x="342" y="648"/>
                    </a:lnTo>
                    <a:lnTo>
                      <a:pt x="369" y="637"/>
                    </a:lnTo>
                    <a:lnTo>
                      <a:pt x="352" y="616"/>
                    </a:lnTo>
                    <a:lnTo>
                      <a:pt x="352" y="593"/>
                    </a:lnTo>
                    <a:lnTo>
                      <a:pt x="369" y="567"/>
                    </a:lnTo>
                    <a:lnTo>
                      <a:pt x="395" y="567"/>
                    </a:lnTo>
                    <a:lnTo>
                      <a:pt x="422" y="517"/>
                    </a:lnTo>
                    <a:lnTo>
                      <a:pt x="422" y="482"/>
                    </a:lnTo>
                    <a:lnTo>
                      <a:pt x="460" y="487"/>
                    </a:lnTo>
                    <a:lnTo>
                      <a:pt x="541" y="438"/>
                    </a:lnTo>
                    <a:lnTo>
                      <a:pt x="528" y="403"/>
                    </a:lnTo>
                    <a:lnTo>
                      <a:pt x="555" y="353"/>
                    </a:lnTo>
                    <a:lnTo>
                      <a:pt x="577" y="332"/>
                    </a:lnTo>
                    <a:lnTo>
                      <a:pt x="560" y="319"/>
                    </a:lnTo>
                    <a:lnTo>
                      <a:pt x="544" y="328"/>
                    </a:lnTo>
                    <a:lnTo>
                      <a:pt x="528" y="319"/>
                    </a:lnTo>
                    <a:lnTo>
                      <a:pt x="528" y="298"/>
                    </a:lnTo>
                    <a:lnTo>
                      <a:pt x="577" y="295"/>
                    </a:lnTo>
                    <a:lnTo>
                      <a:pt x="592" y="259"/>
                    </a:lnTo>
                    <a:lnTo>
                      <a:pt x="630" y="264"/>
                    </a:lnTo>
                    <a:lnTo>
                      <a:pt x="646" y="274"/>
                    </a:lnTo>
                    <a:lnTo>
                      <a:pt x="688" y="268"/>
                    </a:lnTo>
                    <a:lnTo>
                      <a:pt x="708" y="239"/>
                    </a:lnTo>
                    <a:lnTo>
                      <a:pt x="704" y="214"/>
                    </a:lnTo>
                    <a:lnTo>
                      <a:pt x="720" y="174"/>
                    </a:lnTo>
                    <a:lnTo>
                      <a:pt x="714" y="128"/>
                    </a:lnTo>
                    <a:lnTo>
                      <a:pt x="667" y="105"/>
                    </a:lnTo>
                    <a:lnTo>
                      <a:pt x="646" y="110"/>
                    </a:lnTo>
                    <a:lnTo>
                      <a:pt x="541" y="50"/>
                    </a:lnTo>
                    <a:lnTo>
                      <a:pt x="497" y="34"/>
                    </a:lnTo>
                    <a:lnTo>
                      <a:pt x="486" y="20"/>
                    </a:lnTo>
                    <a:lnTo>
                      <a:pt x="454" y="0"/>
                    </a:lnTo>
                    <a:lnTo>
                      <a:pt x="450" y="10"/>
                    </a:lnTo>
                    <a:lnTo>
                      <a:pt x="460" y="29"/>
                    </a:lnTo>
                    <a:lnTo>
                      <a:pt x="454" y="45"/>
                    </a:lnTo>
                    <a:lnTo>
                      <a:pt x="422" y="29"/>
                    </a:lnTo>
                    <a:lnTo>
                      <a:pt x="411" y="34"/>
                    </a:lnTo>
                    <a:lnTo>
                      <a:pt x="407" y="85"/>
                    </a:lnTo>
                    <a:lnTo>
                      <a:pt x="391" y="70"/>
                    </a:lnTo>
                    <a:lnTo>
                      <a:pt x="369" y="90"/>
                    </a:lnTo>
                    <a:lnTo>
                      <a:pt x="338" y="90"/>
                    </a:lnTo>
                    <a:lnTo>
                      <a:pt x="316" y="81"/>
                    </a:lnTo>
                    <a:lnTo>
                      <a:pt x="288" y="85"/>
                    </a:lnTo>
                    <a:lnTo>
                      <a:pt x="263" y="64"/>
                    </a:lnTo>
                    <a:lnTo>
                      <a:pt x="214" y="81"/>
                    </a:lnTo>
                    <a:lnTo>
                      <a:pt x="210" y="85"/>
                    </a:lnTo>
                    <a:lnTo>
                      <a:pt x="214" y="114"/>
                    </a:lnTo>
                    <a:lnTo>
                      <a:pt x="178" y="114"/>
                    </a:lnTo>
                    <a:lnTo>
                      <a:pt x="146" y="128"/>
                    </a:lnTo>
                    <a:lnTo>
                      <a:pt x="135" y="140"/>
                    </a:lnTo>
                    <a:lnTo>
                      <a:pt x="140" y="159"/>
                    </a:lnTo>
                    <a:lnTo>
                      <a:pt x="135" y="174"/>
                    </a:lnTo>
                    <a:lnTo>
                      <a:pt x="82" y="189"/>
                    </a:lnTo>
                    <a:lnTo>
                      <a:pt x="75" y="214"/>
                    </a:lnTo>
                    <a:lnTo>
                      <a:pt x="92" y="239"/>
                    </a:lnTo>
                    <a:lnTo>
                      <a:pt x="98" y="278"/>
                    </a:lnTo>
                    <a:lnTo>
                      <a:pt x="92" y="298"/>
                    </a:lnTo>
                    <a:lnTo>
                      <a:pt x="102" y="328"/>
                    </a:lnTo>
                    <a:lnTo>
                      <a:pt x="92" y="353"/>
                    </a:lnTo>
                    <a:lnTo>
                      <a:pt x="44" y="332"/>
                    </a:lnTo>
                    <a:lnTo>
                      <a:pt x="40" y="383"/>
                    </a:lnTo>
                    <a:lnTo>
                      <a:pt x="27" y="383"/>
                    </a:lnTo>
                    <a:lnTo>
                      <a:pt x="6" y="363"/>
                    </a:lnTo>
                    <a:lnTo>
                      <a:pt x="0" y="368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1757363" y="2779713"/>
                <a:ext cx="558800" cy="541337"/>
              </a:xfrm>
              <a:custGeom>
                <a:avLst/>
                <a:gdLst>
                  <a:gd name="T0" fmla="*/ 0 w 507"/>
                  <a:gd name="T1" fmla="*/ 486010 h 499"/>
                  <a:gd name="T2" fmla="*/ 0 w 507"/>
                  <a:gd name="T3" fmla="*/ 486010 h 499"/>
                  <a:gd name="T4" fmla="*/ 6613 w 507"/>
                  <a:gd name="T5" fmla="*/ 399223 h 499"/>
                  <a:gd name="T6" fmla="*/ 0 w 507"/>
                  <a:gd name="T7" fmla="*/ 360168 h 499"/>
                  <a:gd name="T8" fmla="*/ 28656 w 507"/>
                  <a:gd name="T9" fmla="*/ 323283 h 499"/>
                  <a:gd name="T10" fmla="*/ 12124 w 507"/>
                  <a:gd name="T11" fmla="*/ 296162 h 499"/>
                  <a:gd name="T12" fmla="*/ 12124 w 507"/>
                  <a:gd name="T13" fmla="*/ 270126 h 499"/>
                  <a:gd name="T14" fmla="*/ 0 w 507"/>
                  <a:gd name="T15" fmla="*/ 241920 h 499"/>
                  <a:gd name="T16" fmla="*/ 12124 w 507"/>
                  <a:gd name="T17" fmla="*/ 221308 h 499"/>
                  <a:gd name="T18" fmla="*/ 40780 w 507"/>
                  <a:gd name="T19" fmla="*/ 206120 h 499"/>
                  <a:gd name="T20" fmla="*/ 40780 w 507"/>
                  <a:gd name="T21" fmla="*/ 194187 h 499"/>
                  <a:gd name="T22" fmla="*/ 23146 w 507"/>
                  <a:gd name="T23" fmla="*/ 155133 h 499"/>
                  <a:gd name="T24" fmla="*/ 28656 w 507"/>
                  <a:gd name="T25" fmla="*/ 113909 h 499"/>
                  <a:gd name="T26" fmla="*/ 23146 w 507"/>
                  <a:gd name="T27" fmla="*/ 100890 h 499"/>
                  <a:gd name="T28" fmla="*/ 0 w 507"/>
                  <a:gd name="T29" fmla="*/ 91127 h 499"/>
                  <a:gd name="T30" fmla="*/ 6613 w 507"/>
                  <a:gd name="T31" fmla="*/ 31460 h 499"/>
                  <a:gd name="T32" fmla="*/ 18737 w 507"/>
                  <a:gd name="T33" fmla="*/ 20612 h 499"/>
                  <a:gd name="T34" fmla="*/ 105808 w 507"/>
                  <a:gd name="T35" fmla="*/ 0 h 499"/>
                  <a:gd name="T36" fmla="*/ 154304 w 507"/>
                  <a:gd name="T37" fmla="*/ 20612 h 499"/>
                  <a:gd name="T38" fmla="*/ 159815 w 507"/>
                  <a:gd name="T39" fmla="*/ 53157 h 499"/>
                  <a:gd name="T40" fmla="*/ 170836 w 507"/>
                  <a:gd name="T41" fmla="*/ 65091 h 499"/>
                  <a:gd name="T42" fmla="*/ 139976 w 507"/>
                  <a:gd name="T43" fmla="*/ 134521 h 499"/>
                  <a:gd name="T44" fmla="*/ 146589 w 507"/>
                  <a:gd name="T45" fmla="*/ 147539 h 499"/>
                  <a:gd name="T46" fmla="*/ 159815 w 507"/>
                  <a:gd name="T47" fmla="*/ 151878 h 499"/>
                  <a:gd name="T48" fmla="*/ 193982 w 507"/>
                  <a:gd name="T49" fmla="*/ 141030 h 499"/>
                  <a:gd name="T50" fmla="*/ 211617 w 507"/>
                  <a:gd name="T51" fmla="*/ 177914 h 499"/>
                  <a:gd name="T52" fmla="*/ 252397 w 507"/>
                  <a:gd name="T53" fmla="*/ 161642 h 499"/>
                  <a:gd name="T54" fmla="*/ 305301 w 507"/>
                  <a:gd name="T55" fmla="*/ 188763 h 499"/>
                  <a:gd name="T56" fmla="*/ 340570 w 507"/>
                  <a:gd name="T57" fmla="*/ 188763 h 499"/>
                  <a:gd name="T58" fmla="*/ 358205 w 507"/>
                  <a:gd name="T59" fmla="*/ 214799 h 499"/>
                  <a:gd name="T60" fmla="*/ 394577 w 507"/>
                  <a:gd name="T61" fmla="*/ 200696 h 499"/>
                  <a:gd name="T62" fmla="*/ 433153 w 507"/>
                  <a:gd name="T63" fmla="*/ 210460 h 499"/>
                  <a:gd name="T64" fmla="*/ 446379 w 507"/>
                  <a:gd name="T65" fmla="*/ 194187 h 499"/>
                  <a:gd name="T66" fmla="*/ 504794 w 507"/>
                  <a:gd name="T67" fmla="*/ 206120 h 499"/>
                  <a:gd name="T68" fmla="*/ 522428 w 507"/>
                  <a:gd name="T69" fmla="*/ 259278 h 499"/>
                  <a:gd name="T70" fmla="*/ 557698 w 507"/>
                  <a:gd name="T71" fmla="*/ 323283 h 499"/>
                  <a:gd name="T72" fmla="*/ 540063 w 507"/>
                  <a:gd name="T73" fmla="*/ 355829 h 499"/>
                  <a:gd name="T74" fmla="*/ 462911 w 507"/>
                  <a:gd name="T75" fmla="*/ 372101 h 499"/>
                  <a:gd name="T76" fmla="*/ 411109 w 507"/>
                  <a:gd name="T77" fmla="*/ 377526 h 499"/>
                  <a:gd name="T78" fmla="*/ 386862 w 507"/>
                  <a:gd name="T79" fmla="*/ 372101 h 499"/>
                  <a:gd name="T80" fmla="*/ 351592 w 507"/>
                  <a:gd name="T81" fmla="*/ 389459 h 499"/>
                  <a:gd name="T82" fmla="*/ 344979 w 507"/>
                  <a:gd name="T83" fmla="*/ 394883 h 499"/>
                  <a:gd name="T84" fmla="*/ 351592 w 507"/>
                  <a:gd name="T85" fmla="*/ 431768 h 499"/>
                  <a:gd name="T86" fmla="*/ 340570 w 507"/>
                  <a:gd name="T87" fmla="*/ 442616 h 499"/>
                  <a:gd name="T88" fmla="*/ 309710 w 507"/>
                  <a:gd name="T89" fmla="*/ 437192 h 499"/>
                  <a:gd name="T90" fmla="*/ 305301 w 507"/>
                  <a:gd name="T91" fmla="*/ 442616 h 499"/>
                  <a:gd name="T92" fmla="*/ 305301 w 507"/>
                  <a:gd name="T93" fmla="*/ 479501 h 499"/>
                  <a:gd name="T94" fmla="*/ 293177 w 507"/>
                  <a:gd name="T95" fmla="*/ 496858 h 499"/>
                  <a:gd name="T96" fmla="*/ 305301 w 507"/>
                  <a:gd name="T97" fmla="*/ 518555 h 499"/>
                  <a:gd name="T98" fmla="*/ 287666 w 507"/>
                  <a:gd name="T99" fmla="*/ 529404 h 499"/>
                  <a:gd name="T100" fmla="*/ 264521 w 507"/>
                  <a:gd name="T101" fmla="*/ 518555 h 499"/>
                  <a:gd name="T102" fmla="*/ 240273 w 507"/>
                  <a:gd name="T103" fmla="*/ 523980 h 499"/>
                  <a:gd name="T104" fmla="*/ 181858 w 507"/>
                  <a:gd name="T105" fmla="*/ 540252 h 499"/>
                  <a:gd name="T106" fmla="*/ 139976 w 507"/>
                  <a:gd name="T107" fmla="*/ 508792 h 499"/>
                  <a:gd name="T108" fmla="*/ 100297 w 507"/>
                  <a:gd name="T109" fmla="*/ 518555 h 499"/>
                  <a:gd name="T110" fmla="*/ 51802 w 507"/>
                  <a:gd name="T111" fmla="*/ 513131 h 499"/>
                  <a:gd name="T112" fmla="*/ 46291 w 507"/>
                  <a:gd name="T113" fmla="*/ 496858 h 499"/>
                  <a:gd name="T114" fmla="*/ 28656 w 507"/>
                  <a:gd name="T115" fmla="*/ 496858 h 499"/>
                  <a:gd name="T116" fmla="*/ 0 w 507"/>
                  <a:gd name="T117" fmla="*/ 486010 h 499"/>
                  <a:gd name="T118" fmla="*/ 0 w 507"/>
                  <a:gd name="T119" fmla="*/ 486010 h 4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7"/>
                  <a:gd name="T181" fmla="*/ 0 h 499"/>
                  <a:gd name="T182" fmla="*/ 507 w 507"/>
                  <a:gd name="T183" fmla="*/ 499 h 4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7" h="499">
                    <a:moveTo>
                      <a:pt x="0" y="448"/>
                    </a:moveTo>
                    <a:lnTo>
                      <a:pt x="0" y="448"/>
                    </a:lnTo>
                    <a:lnTo>
                      <a:pt x="6" y="368"/>
                    </a:lnTo>
                    <a:lnTo>
                      <a:pt x="0" y="332"/>
                    </a:lnTo>
                    <a:lnTo>
                      <a:pt x="26" y="298"/>
                    </a:lnTo>
                    <a:lnTo>
                      <a:pt x="11" y="273"/>
                    </a:lnTo>
                    <a:lnTo>
                      <a:pt x="11" y="249"/>
                    </a:lnTo>
                    <a:lnTo>
                      <a:pt x="0" y="223"/>
                    </a:lnTo>
                    <a:lnTo>
                      <a:pt x="11" y="204"/>
                    </a:lnTo>
                    <a:lnTo>
                      <a:pt x="37" y="190"/>
                    </a:lnTo>
                    <a:lnTo>
                      <a:pt x="37" y="179"/>
                    </a:lnTo>
                    <a:lnTo>
                      <a:pt x="21" y="143"/>
                    </a:lnTo>
                    <a:lnTo>
                      <a:pt x="26" y="105"/>
                    </a:lnTo>
                    <a:lnTo>
                      <a:pt x="21" y="93"/>
                    </a:lnTo>
                    <a:lnTo>
                      <a:pt x="0" y="84"/>
                    </a:lnTo>
                    <a:lnTo>
                      <a:pt x="6" y="29"/>
                    </a:lnTo>
                    <a:lnTo>
                      <a:pt x="17" y="19"/>
                    </a:lnTo>
                    <a:lnTo>
                      <a:pt x="96" y="0"/>
                    </a:lnTo>
                    <a:lnTo>
                      <a:pt x="140" y="19"/>
                    </a:lnTo>
                    <a:lnTo>
                      <a:pt x="145" y="49"/>
                    </a:lnTo>
                    <a:lnTo>
                      <a:pt x="155" y="60"/>
                    </a:lnTo>
                    <a:lnTo>
                      <a:pt x="127" y="124"/>
                    </a:lnTo>
                    <a:lnTo>
                      <a:pt x="133" y="136"/>
                    </a:lnTo>
                    <a:lnTo>
                      <a:pt x="145" y="140"/>
                    </a:lnTo>
                    <a:lnTo>
                      <a:pt x="176" y="130"/>
                    </a:lnTo>
                    <a:lnTo>
                      <a:pt x="192" y="164"/>
                    </a:lnTo>
                    <a:lnTo>
                      <a:pt x="229" y="149"/>
                    </a:lnTo>
                    <a:lnTo>
                      <a:pt x="277" y="174"/>
                    </a:lnTo>
                    <a:lnTo>
                      <a:pt x="309" y="174"/>
                    </a:lnTo>
                    <a:lnTo>
                      <a:pt x="325" y="198"/>
                    </a:lnTo>
                    <a:lnTo>
                      <a:pt x="358" y="185"/>
                    </a:lnTo>
                    <a:lnTo>
                      <a:pt x="393" y="194"/>
                    </a:lnTo>
                    <a:lnTo>
                      <a:pt x="405" y="179"/>
                    </a:lnTo>
                    <a:lnTo>
                      <a:pt x="458" y="190"/>
                    </a:lnTo>
                    <a:lnTo>
                      <a:pt x="474" y="239"/>
                    </a:lnTo>
                    <a:lnTo>
                      <a:pt x="506" y="298"/>
                    </a:lnTo>
                    <a:lnTo>
                      <a:pt x="490" y="328"/>
                    </a:lnTo>
                    <a:lnTo>
                      <a:pt x="420" y="343"/>
                    </a:lnTo>
                    <a:lnTo>
                      <a:pt x="373" y="348"/>
                    </a:lnTo>
                    <a:lnTo>
                      <a:pt x="351" y="343"/>
                    </a:lnTo>
                    <a:lnTo>
                      <a:pt x="319" y="359"/>
                    </a:lnTo>
                    <a:lnTo>
                      <a:pt x="313" y="364"/>
                    </a:lnTo>
                    <a:lnTo>
                      <a:pt x="319" y="398"/>
                    </a:lnTo>
                    <a:lnTo>
                      <a:pt x="309" y="408"/>
                    </a:lnTo>
                    <a:lnTo>
                      <a:pt x="281" y="403"/>
                    </a:lnTo>
                    <a:lnTo>
                      <a:pt x="277" y="408"/>
                    </a:lnTo>
                    <a:lnTo>
                      <a:pt x="277" y="442"/>
                    </a:lnTo>
                    <a:lnTo>
                      <a:pt x="266" y="458"/>
                    </a:lnTo>
                    <a:lnTo>
                      <a:pt x="277" y="478"/>
                    </a:lnTo>
                    <a:lnTo>
                      <a:pt x="261" y="488"/>
                    </a:lnTo>
                    <a:lnTo>
                      <a:pt x="240" y="478"/>
                    </a:lnTo>
                    <a:lnTo>
                      <a:pt x="218" y="483"/>
                    </a:lnTo>
                    <a:lnTo>
                      <a:pt x="165" y="498"/>
                    </a:lnTo>
                    <a:lnTo>
                      <a:pt x="127" y="469"/>
                    </a:lnTo>
                    <a:lnTo>
                      <a:pt x="91" y="478"/>
                    </a:lnTo>
                    <a:lnTo>
                      <a:pt x="47" y="473"/>
                    </a:lnTo>
                    <a:lnTo>
                      <a:pt x="42" y="458"/>
                    </a:lnTo>
                    <a:lnTo>
                      <a:pt x="26" y="458"/>
                    </a:lnTo>
                    <a:lnTo>
                      <a:pt x="0" y="44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0" name="Freeform 41"/>
              <p:cNvSpPr>
                <a:spLocks/>
              </p:cNvSpPr>
              <p:nvPr/>
            </p:nvSpPr>
            <p:spPr bwMode="auto">
              <a:xfrm>
                <a:off x="2500313" y="2224088"/>
                <a:ext cx="376237" cy="193675"/>
              </a:xfrm>
              <a:custGeom>
                <a:avLst/>
                <a:gdLst>
                  <a:gd name="T0" fmla="*/ 0 w 343"/>
                  <a:gd name="T1" fmla="*/ 146357 h 176"/>
                  <a:gd name="T2" fmla="*/ 0 w 343"/>
                  <a:gd name="T3" fmla="*/ 146357 h 176"/>
                  <a:gd name="T4" fmla="*/ 12066 w 343"/>
                  <a:gd name="T5" fmla="*/ 152959 h 176"/>
                  <a:gd name="T6" fmla="*/ 70202 w 343"/>
                  <a:gd name="T7" fmla="*/ 126549 h 176"/>
                  <a:gd name="T8" fmla="*/ 98721 w 343"/>
                  <a:gd name="T9" fmla="*/ 135352 h 176"/>
                  <a:gd name="T10" fmla="*/ 140403 w 343"/>
                  <a:gd name="T11" fmla="*/ 146357 h 176"/>
                  <a:gd name="T12" fmla="*/ 151372 w 343"/>
                  <a:gd name="T13" fmla="*/ 113344 h 176"/>
                  <a:gd name="T14" fmla="*/ 175504 w 343"/>
                  <a:gd name="T15" fmla="*/ 113344 h 176"/>
                  <a:gd name="T16" fmla="*/ 210605 w 343"/>
                  <a:gd name="T17" fmla="*/ 176068 h 176"/>
                  <a:gd name="T18" fmla="*/ 239124 w 343"/>
                  <a:gd name="T19" fmla="*/ 176068 h 176"/>
                  <a:gd name="T20" fmla="*/ 262159 w 343"/>
                  <a:gd name="T21" fmla="*/ 192575 h 176"/>
                  <a:gd name="T22" fmla="*/ 279710 w 343"/>
                  <a:gd name="T23" fmla="*/ 192575 h 176"/>
                  <a:gd name="T24" fmla="*/ 310423 w 343"/>
                  <a:gd name="T25" fmla="*/ 157361 h 176"/>
                  <a:gd name="T26" fmla="*/ 326876 w 343"/>
                  <a:gd name="T27" fmla="*/ 161763 h 176"/>
                  <a:gd name="T28" fmla="*/ 344427 w 343"/>
                  <a:gd name="T29" fmla="*/ 161763 h 176"/>
                  <a:gd name="T30" fmla="*/ 361977 w 343"/>
                  <a:gd name="T31" fmla="*/ 152959 h 176"/>
                  <a:gd name="T32" fmla="*/ 356493 w 343"/>
                  <a:gd name="T33" fmla="*/ 111143 h 176"/>
                  <a:gd name="T34" fmla="*/ 367462 w 343"/>
                  <a:gd name="T35" fmla="*/ 101239 h 176"/>
                  <a:gd name="T36" fmla="*/ 375140 w 343"/>
                  <a:gd name="T37" fmla="*/ 74829 h 176"/>
                  <a:gd name="T38" fmla="*/ 262159 w 343"/>
                  <a:gd name="T39" fmla="*/ 24209 h 176"/>
                  <a:gd name="T40" fmla="*/ 251190 w 343"/>
                  <a:gd name="T41" fmla="*/ 24209 h 176"/>
                  <a:gd name="T42" fmla="*/ 251190 w 343"/>
                  <a:gd name="T43" fmla="*/ 35214 h 176"/>
                  <a:gd name="T44" fmla="*/ 220477 w 343"/>
                  <a:gd name="T45" fmla="*/ 13205 h 176"/>
                  <a:gd name="T46" fmla="*/ 214993 w 343"/>
                  <a:gd name="T47" fmla="*/ 0 h 176"/>
                  <a:gd name="T48" fmla="*/ 170020 w 343"/>
                  <a:gd name="T49" fmla="*/ 9904 h 176"/>
                  <a:gd name="T50" fmla="*/ 163438 w 343"/>
                  <a:gd name="T51" fmla="*/ 24209 h 176"/>
                  <a:gd name="T52" fmla="*/ 133822 w 343"/>
                  <a:gd name="T53" fmla="*/ 40716 h 176"/>
                  <a:gd name="T54" fmla="*/ 129434 w 343"/>
                  <a:gd name="T55" fmla="*/ 64925 h 176"/>
                  <a:gd name="T56" fmla="*/ 98721 w 343"/>
                  <a:gd name="T57" fmla="*/ 49519 h 176"/>
                  <a:gd name="T58" fmla="*/ 64717 w 343"/>
                  <a:gd name="T59" fmla="*/ 71528 h 176"/>
                  <a:gd name="T60" fmla="*/ 5485 w 343"/>
                  <a:gd name="T61" fmla="*/ 84733 h 176"/>
                  <a:gd name="T62" fmla="*/ 12066 w 343"/>
                  <a:gd name="T63" fmla="*/ 113344 h 176"/>
                  <a:gd name="T64" fmla="*/ 0 w 343"/>
                  <a:gd name="T65" fmla="*/ 146357 h 176"/>
                  <a:gd name="T66" fmla="*/ 0 w 343"/>
                  <a:gd name="T67" fmla="*/ 146357 h 1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3"/>
                  <a:gd name="T103" fmla="*/ 0 h 176"/>
                  <a:gd name="T104" fmla="*/ 343 w 343"/>
                  <a:gd name="T105" fmla="*/ 176 h 1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3" h="176">
                    <a:moveTo>
                      <a:pt x="0" y="133"/>
                    </a:moveTo>
                    <a:lnTo>
                      <a:pt x="0" y="133"/>
                    </a:lnTo>
                    <a:lnTo>
                      <a:pt x="11" y="139"/>
                    </a:lnTo>
                    <a:lnTo>
                      <a:pt x="64" y="115"/>
                    </a:lnTo>
                    <a:lnTo>
                      <a:pt x="90" y="123"/>
                    </a:lnTo>
                    <a:lnTo>
                      <a:pt x="128" y="133"/>
                    </a:lnTo>
                    <a:lnTo>
                      <a:pt x="138" y="103"/>
                    </a:lnTo>
                    <a:lnTo>
                      <a:pt x="160" y="103"/>
                    </a:lnTo>
                    <a:lnTo>
                      <a:pt x="192" y="160"/>
                    </a:lnTo>
                    <a:lnTo>
                      <a:pt x="218" y="160"/>
                    </a:lnTo>
                    <a:lnTo>
                      <a:pt x="239" y="175"/>
                    </a:lnTo>
                    <a:lnTo>
                      <a:pt x="255" y="175"/>
                    </a:lnTo>
                    <a:lnTo>
                      <a:pt x="283" y="143"/>
                    </a:lnTo>
                    <a:lnTo>
                      <a:pt x="298" y="147"/>
                    </a:lnTo>
                    <a:lnTo>
                      <a:pt x="314" y="147"/>
                    </a:lnTo>
                    <a:lnTo>
                      <a:pt x="330" y="139"/>
                    </a:lnTo>
                    <a:lnTo>
                      <a:pt x="325" y="101"/>
                    </a:lnTo>
                    <a:lnTo>
                      <a:pt x="335" y="92"/>
                    </a:lnTo>
                    <a:lnTo>
                      <a:pt x="342" y="68"/>
                    </a:lnTo>
                    <a:lnTo>
                      <a:pt x="239" y="22"/>
                    </a:lnTo>
                    <a:lnTo>
                      <a:pt x="229" y="22"/>
                    </a:lnTo>
                    <a:lnTo>
                      <a:pt x="229" y="32"/>
                    </a:lnTo>
                    <a:lnTo>
                      <a:pt x="201" y="12"/>
                    </a:lnTo>
                    <a:lnTo>
                      <a:pt x="196" y="0"/>
                    </a:lnTo>
                    <a:lnTo>
                      <a:pt x="155" y="9"/>
                    </a:lnTo>
                    <a:lnTo>
                      <a:pt x="149" y="22"/>
                    </a:lnTo>
                    <a:lnTo>
                      <a:pt x="122" y="37"/>
                    </a:lnTo>
                    <a:lnTo>
                      <a:pt x="118" y="59"/>
                    </a:lnTo>
                    <a:lnTo>
                      <a:pt x="90" y="45"/>
                    </a:lnTo>
                    <a:lnTo>
                      <a:pt x="59" y="65"/>
                    </a:lnTo>
                    <a:lnTo>
                      <a:pt x="5" y="77"/>
                    </a:lnTo>
                    <a:lnTo>
                      <a:pt x="11" y="103"/>
                    </a:lnTo>
                    <a:lnTo>
                      <a:pt x="0" y="133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1" name="Freeform 42"/>
              <p:cNvSpPr>
                <a:spLocks/>
              </p:cNvSpPr>
              <p:nvPr/>
            </p:nvSpPr>
            <p:spPr bwMode="auto">
              <a:xfrm>
                <a:off x="1122363" y="2735263"/>
                <a:ext cx="674687" cy="568325"/>
              </a:xfrm>
              <a:custGeom>
                <a:avLst/>
                <a:gdLst>
                  <a:gd name="T0" fmla="*/ 0 w 613"/>
                  <a:gd name="T1" fmla="*/ 129066 h 524"/>
                  <a:gd name="T2" fmla="*/ 51730 w 613"/>
                  <a:gd name="T3" fmla="*/ 129066 h 524"/>
                  <a:gd name="T4" fmla="*/ 128774 w 613"/>
                  <a:gd name="T5" fmla="*/ 134489 h 524"/>
                  <a:gd name="T6" fmla="*/ 135378 w 613"/>
                  <a:gd name="T7" fmla="*/ 184380 h 524"/>
                  <a:gd name="T8" fmla="*/ 151887 w 613"/>
                  <a:gd name="T9" fmla="*/ 209326 h 524"/>
                  <a:gd name="T10" fmla="*/ 146384 w 613"/>
                  <a:gd name="T11" fmla="*/ 290670 h 524"/>
                  <a:gd name="T12" fmla="*/ 234434 w 613"/>
                  <a:gd name="T13" fmla="*/ 290670 h 524"/>
                  <a:gd name="T14" fmla="*/ 290567 w 613"/>
                  <a:gd name="T15" fmla="*/ 328631 h 524"/>
                  <a:gd name="T16" fmla="*/ 252045 w 613"/>
                  <a:gd name="T17" fmla="*/ 392621 h 524"/>
                  <a:gd name="T18" fmla="*/ 192610 w 613"/>
                  <a:gd name="T19" fmla="*/ 425159 h 524"/>
                  <a:gd name="T20" fmla="*/ 192610 w 613"/>
                  <a:gd name="T21" fmla="*/ 480473 h 524"/>
                  <a:gd name="T22" fmla="*/ 222328 w 613"/>
                  <a:gd name="T23" fmla="*/ 491319 h 524"/>
                  <a:gd name="T24" fmla="*/ 380818 w 613"/>
                  <a:gd name="T25" fmla="*/ 513011 h 524"/>
                  <a:gd name="T26" fmla="*/ 420441 w 613"/>
                  <a:gd name="T27" fmla="*/ 533618 h 524"/>
                  <a:gd name="T28" fmla="*/ 444655 w 613"/>
                  <a:gd name="T29" fmla="*/ 507588 h 524"/>
                  <a:gd name="T30" fmla="*/ 550316 w 613"/>
                  <a:gd name="T31" fmla="*/ 522772 h 524"/>
                  <a:gd name="T32" fmla="*/ 632863 w 613"/>
                  <a:gd name="T33" fmla="*/ 567240 h 524"/>
                  <a:gd name="T34" fmla="*/ 661479 w 613"/>
                  <a:gd name="T35" fmla="*/ 540126 h 524"/>
                  <a:gd name="T36" fmla="*/ 639467 w 613"/>
                  <a:gd name="T37" fmla="*/ 442513 h 524"/>
                  <a:gd name="T38" fmla="*/ 661479 w 613"/>
                  <a:gd name="T39" fmla="*/ 366591 h 524"/>
                  <a:gd name="T40" fmla="*/ 644970 w 613"/>
                  <a:gd name="T41" fmla="*/ 313446 h 524"/>
                  <a:gd name="T42" fmla="*/ 644970 w 613"/>
                  <a:gd name="T43" fmla="*/ 264640 h 524"/>
                  <a:gd name="T44" fmla="*/ 673586 w 613"/>
                  <a:gd name="T45" fmla="*/ 237525 h 524"/>
                  <a:gd name="T46" fmla="*/ 661479 w 613"/>
                  <a:gd name="T47" fmla="*/ 157265 h 524"/>
                  <a:gd name="T48" fmla="*/ 632863 w 613"/>
                  <a:gd name="T49" fmla="*/ 134489 h 524"/>
                  <a:gd name="T50" fmla="*/ 591039 w 613"/>
                  <a:gd name="T51" fmla="*/ 119305 h 524"/>
                  <a:gd name="T52" fmla="*/ 516196 w 613"/>
                  <a:gd name="T53" fmla="*/ 86767 h 524"/>
                  <a:gd name="T54" fmla="*/ 478775 w 613"/>
                  <a:gd name="T55" fmla="*/ 86767 h 524"/>
                  <a:gd name="T56" fmla="*/ 275158 w 613"/>
                  <a:gd name="T57" fmla="*/ 32538 h 524"/>
                  <a:gd name="T58" fmla="*/ 110063 w 613"/>
                  <a:gd name="T59" fmla="*/ 0 h 524"/>
                  <a:gd name="T60" fmla="*/ 28616 w 613"/>
                  <a:gd name="T61" fmla="*/ 59652 h 524"/>
                  <a:gd name="T62" fmla="*/ 6604 w 613"/>
                  <a:gd name="T63" fmla="*/ 90021 h 524"/>
                  <a:gd name="T64" fmla="*/ 0 w 613"/>
                  <a:gd name="T65" fmla="*/ 129066 h 5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3"/>
                  <a:gd name="T100" fmla="*/ 0 h 524"/>
                  <a:gd name="T101" fmla="*/ 613 w 613"/>
                  <a:gd name="T102" fmla="*/ 524 h 5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3" h="524">
                    <a:moveTo>
                      <a:pt x="0" y="119"/>
                    </a:moveTo>
                    <a:lnTo>
                      <a:pt x="0" y="119"/>
                    </a:lnTo>
                    <a:lnTo>
                      <a:pt x="15" y="124"/>
                    </a:lnTo>
                    <a:lnTo>
                      <a:pt x="47" y="119"/>
                    </a:lnTo>
                    <a:lnTo>
                      <a:pt x="91" y="124"/>
                    </a:lnTo>
                    <a:lnTo>
                      <a:pt x="117" y="124"/>
                    </a:lnTo>
                    <a:lnTo>
                      <a:pt x="128" y="133"/>
                    </a:lnTo>
                    <a:lnTo>
                      <a:pt x="123" y="170"/>
                    </a:lnTo>
                    <a:lnTo>
                      <a:pt x="133" y="176"/>
                    </a:lnTo>
                    <a:lnTo>
                      <a:pt x="138" y="193"/>
                    </a:lnTo>
                    <a:lnTo>
                      <a:pt x="128" y="238"/>
                    </a:lnTo>
                    <a:lnTo>
                      <a:pt x="133" y="268"/>
                    </a:lnTo>
                    <a:lnTo>
                      <a:pt x="147" y="274"/>
                    </a:lnTo>
                    <a:lnTo>
                      <a:pt x="213" y="268"/>
                    </a:lnTo>
                    <a:lnTo>
                      <a:pt x="260" y="293"/>
                    </a:lnTo>
                    <a:lnTo>
                      <a:pt x="264" y="303"/>
                    </a:lnTo>
                    <a:lnTo>
                      <a:pt x="240" y="329"/>
                    </a:lnTo>
                    <a:lnTo>
                      <a:pt x="229" y="362"/>
                    </a:lnTo>
                    <a:lnTo>
                      <a:pt x="202" y="388"/>
                    </a:lnTo>
                    <a:lnTo>
                      <a:pt x="175" y="392"/>
                    </a:lnTo>
                    <a:lnTo>
                      <a:pt x="169" y="423"/>
                    </a:lnTo>
                    <a:lnTo>
                      <a:pt x="175" y="443"/>
                    </a:lnTo>
                    <a:lnTo>
                      <a:pt x="198" y="443"/>
                    </a:lnTo>
                    <a:lnTo>
                      <a:pt x="202" y="453"/>
                    </a:lnTo>
                    <a:lnTo>
                      <a:pt x="307" y="488"/>
                    </a:lnTo>
                    <a:lnTo>
                      <a:pt x="346" y="473"/>
                    </a:lnTo>
                    <a:lnTo>
                      <a:pt x="367" y="492"/>
                    </a:lnTo>
                    <a:lnTo>
                      <a:pt x="382" y="492"/>
                    </a:lnTo>
                    <a:lnTo>
                      <a:pt x="389" y="473"/>
                    </a:lnTo>
                    <a:lnTo>
                      <a:pt x="404" y="468"/>
                    </a:lnTo>
                    <a:lnTo>
                      <a:pt x="435" y="478"/>
                    </a:lnTo>
                    <a:lnTo>
                      <a:pt x="500" y="482"/>
                    </a:lnTo>
                    <a:lnTo>
                      <a:pt x="543" y="498"/>
                    </a:lnTo>
                    <a:lnTo>
                      <a:pt x="575" y="523"/>
                    </a:lnTo>
                    <a:lnTo>
                      <a:pt x="592" y="518"/>
                    </a:lnTo>
                    <a:lnTo>
                      <a:pt x="601" y="498"/>
                    </a:lnTo>
                    <a:lnTo>
                      <a:pt x="575" y="488"/>
                    </a:lnTo>
                    <a:lnTo>
                      <a:pt x="581" y="408"/>
                    </a:lnTo>
                    <a:lnTo>
                      <a:pt x="575" y="372"/>
                    </a:lnTo>
                    <a:lnTo>
                      <a:pt x="601" y="338"/>
                    </a:lnTo>
                    <a:lnTo>
                      <a:pt x="586" y="313"/>
                    </a:lnTo>
                    <a:lnTo>
                      <a:pt x="586" y="289"/>
                    </a:lnTo>
                    <a:lnTo>
                      <a:pt x="575" y="263"/>
                    </a:lnTo>
                    <a:lnTo>
                      <a:pt x="586" y="244"/>
                    </a:lnTo>
                    <a:lnTo>
                      <a:pt x="612" y="230"/>
                    </a:lnTo>
                    <a:lnTo>
                      <a:pt x="612" y="219"/>
                    </a:lnTo>
                    <a:lnTo>
                      <a:pt x="596" y="183"/>
                    </a:lnTo>
                    <a:lnTo>
                      <a:pt x="601" y="145"/>
                    </a:lnTo>
                    <a:lnTo>
                      <a:pt x="596" y="133"/>
                    </a:lnTo>
                    <a:lnTo>
                      <a:pt x="575" y="124"/>
                    </a:lnTo>
                    <a:lnTo>
                      <a:pt x="564" y="139"/>
                    </a:lnTo>
                    <a:lnTo>
                      <a:pt x="537" y="110"/>
                    </a:lnTo>
                    <a:lnTo>
                      <a:pt x="494" y="105"/>
                    </a:lnTo>
                    <a:lnTo>
                      <a:pt x="469" y="80"/>
                    </a:lnTo>
                    <a:lnTo>
                      <a:pt x="453" y="75"/>
                    </a:lnTo>
                    <a:lnTo>
                      <a:pt x="435" y="80"/>
                    </a:lnTo>
                    <a:lnTo>
                      <a:pt x="307" y="64"/>
                    </a:lnTo>
                    <a:lnTo>
                      <a:pt x="250" y="30"/>
                    </a:lnTo>
                    <a:lnTo>
                      <a:pt x="192" y="34"/>
                    </a:lnTo>
                    <a:lnTo>
                      <a:pt x="100" y="0"/>
                    </a:lnTo>
                    <a:lnTo>
                      <a:pt x="41" y="34"/>
                    </a:lnTo>
                    <a:lnTo>
                      <a:pt x="26" y="55"/>
                    </a:lnTo>
                    <a:lnTo>
                      <a:pt x="6" y="64"/>
                    </a:lnTo>
                    <a:lnTo>
                      <a:pt x="6" y="83"/>
                    </a:lnTo>
                    <a:lnTo>
                      <a:pt x="20" y="89"/>
                    </a:lnTo>
                    <a:lnTo>
                      <a:pt x="0" y="119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2989263" y="2540000"/>
                <a:ext cx="977900" cy="869950"/>
              </a:xfrm>
              <a:custGeom>
                <a:avLst/>
                <a:gdLst>
                  <a:gd name="T0" fmla="*/ 0 w 887"/>
                  <a:gd name="T1" fmla="*/ 674699 h 802"/>
                  <a:gd name="T2" fmla="*/ 6615 w 887"/>
                  <a:gd name="T3" fmla="*/ 722427 h 802"/>
                  <a:gd name="T4" fmla="*/ 82686 w 887"/>
                  <a:gd name="T5" fmla="*/ 739783 h 802"/>
                  <a:gd name="T6" fmla="*/ 184114 w 887"/>
                  <a:gd name="T7" fmla="*/ 842832 h 802"/>
                  <a:gd name="T8" fmla="*/ 288850 w 887"/>
                  <a:gd name="T9" fmla="*/ 852594 h 802"/>
                  <a:gd name="T10" fmla="*/ 288850 w 887"/>
                  <a:gd name="T11" fmla="*/ 815714 h 802"/>
                  <a:gd name="T12" fmla="*/ 336257 w 887"/>
                  <a:gd name="T13" fmla="*/ 787511 h 802"/>
                  <a:gd name="T14" fmla="*/ 371536 w 887"/>
                  <a:gd name="T15" fmla="*/ 756054 h 802"/>
                  <a:gd name="T16" fmla="*/ 429967 w 887"/>
                  <a:gd name="T17" fmla="*/ 733275 h 802"/>
                  <a:gd name="T18" fmla="*/ 488399 w 887"/>
                  <a:gd name="T19" fmla="*/ 751715 h 802"/>
                  <a:gd name="T20" fmla="*/ 546830 w 887"/>
                  <a:gd name="T21" fmla="*/ 761477 h 802"/>
                  <a:gd name="T22" fmla="*/ 588725 w 887"/>
                  <a:gd name="T23" fmla="*/ 756054 h 802"/>
                  <a:gd name="T24" fmla="*/ 605262 w 887"/>
                  <a:gd name="T25" fmla="*/ 695309 h 802"/>
                  <a:gd name="T26" fmla="*/ 647156 w 887"/>
                  <a:gd name="T27" fmla="*/ 695309 h 802"/>
                  <a:gd name="T28" fmla="*/ 640541 w 887"/>
                  <a:gd name="T29" fmla="*/ 663852 h 802"/>
                  <a:gd name="T30" fmla="*/ 687948 w 887"/>
                  <a:gd name="T31" fmla="*/ 700733 h 802"/>
                  <a:gd name="T32" fmla="*/ 852217 w 887"/>
                  <a:gd name="T33" fmla="*/ 783172 h 802"/>
                  <a:gd name="T34" fmla="*/ 927186 w 887"/>
                  <a:gd name="T35" fmla="*/ 802697 h 802"/>
                  <a:gd name="T36" fmla="*/ 953645 w 887"/>
                  <a:gd name="T37" fmla="*/ 712665 h 802"/>
                  <a:gd name="T38" fmla="*/ 956953 w 887"/>
                  <a:gd name="T39" fmla="*/ 648666 h 802"/>
                  <a:gd name="T40" fmla="*/ 898521 w 887"/>
                  <a:gd name="T41" fmla="*/ 637819 h 802"/>
                  <a:gd name="T42" fmla="*/ 852217 w 887"/>
                  <a:gd name="T43" fmla="*/ 658429 h 802"/>
                  <a:gd name="T44" fmla="*/ 780556 w 887"/>
                  <a:gd name="T45" fmla="*/ 539109 h 802"/>
                  <a:gd name="T46" fmla="*/ 700075 w 887"/>
                  <a:gd name="T47" fmla="*/ 490296 h 802"/>
                  <a:gd name="T48" fmla="*/ 647156 w 887"/>
                  <a:gd name="T49" fmla="*/ 468601 h 802"/>
                  <a:gd name="T50" fmla="*/ 575495 w 887"/>
                  <a:gd name="T51" fmla="*/ 398094 h 802"/>
                  <a:gd name="T52" fmla="*/ 488399 w 887"/>
                  <a:gd name="T53" fmla="*/ 372061 h 802"/>
                  <a:gd name="T54" fmla="*/ 504936 w 887"/>
                  <a:gd name="T55" fmla="*/ 334096 h 802"/>
                  <a:gd name="T56" fmla="*/ 534703 w 887"/>
                  <a:gd name="T57" fmla="*/ 194166 h 802"/>
                  <a:gd name="T58" fmla="*/ 504936 w 887"/>
                  <a:gd name="T59" fmla="*/ 209352 h 802"/>
                  <a:gd name="T60" fmla="*/ 488399 w 887"/>
                  <a:gd name="T61" fmla="*/ 107388 h 802"/>
                  <a:gd name="T62" fmla="*/ 464144 w 887"/>
                  <a:gd name="T63" fmla="*/ 54236 h 802"/>
                  <a:gd name="T64" fmla="*/ 470759 w 887"/>
                  <a:gd name="T65" fmla="*/ 0 h 802"/>
                  <a:gd name="T66" fmla="*/ 371536 w 887"/>
                  <a:gd name="T67" fmla="*/ 74846 h 802"/>
                  <a:gd name="T68" fmla="*/ 310899 w 887"/>
                  <a:gd name="T69" fmla="*/ 209352 h 802"/>
                  <a:gd name="T70" fmla="*/ 282235 w 887"/>
                  <a:gd name="T71" fmla="*/ 318909 h 802"/>
                  <a:gd name="T72" fmla="*/ 300977 w 887"/>
                  <a:gd name="T73" fmla="*/ 377485 h 802"/>
                  <a:gd name="T74" fmla="*/ 222701 w 887"/>
                  <a:gd name="T75" fmla="*/ 404603 h 802"/>
                  <a:gd name="T76" fmla="*/ 105838 w 887"/>
                  <a:gd name="T77" fmla="*/ 398094 h 802"/>
                  <a:gd name="T78" fmla="*/ 123478 w 887"/>
                  <a:gd name="T79" fmla="*/ 502228 h 802"/>
                  <a:gd name="T80" fmla="*/ 76071 w 887"/>
                  <a:gd name="T81" fmla="*/ 544532 h 802"/>
                  <a:gd name="T82" fmla="*/ 71661 w 887"/>
                  <a:gd name="T83" fmla="*/ 637819 h 802"/>
                  <a:gd name="T84" fmla="*/ 28664 w 887"/>
                  <a:gd name="T85" fmla="*/ 615040 h 802"/>
                  <a:gd name="T86" fmla="*/ 0 w 887"/>
                  <a:gd name="T87" fmla="*/ 674699 h 8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7"/>
                  <a:gd name="T133" fmla="*/ 0 h 802"/>
                  <a:gd name="T134" fmla="*/ 887 w 887"/>
                  <a:gd name="T135" fmla="*/ 802 h 8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7" h="802">
                    <a:moveTo>
                      <a:pt x="0" y="622"/>
                    </a:moveTo>
                    <a:lnTo>
                      <a:pt x="0" y="622"/>
                    </a:lnTo>
                    <a:lnTo>
                      <a:pt x="16" y="641"/>
                    </a:lnTo>
                    <a:lnTo>
                      <a:pt x="6" y="666"/>
                    </a:lnTo>
                    <a:lnTo>
                      <a:pt x="49" y="697"/>
                    </a:lnTo>
                    <a:lnTo>
                      <a:pt x="75" y="682"/>
                    </a:lnTo>
                    <a:lnTo>
                      <a:pt x="92" y="693"/>
                    </a:lnTo>
                    <a:lnTo>
                      <a:pt x="167" y="777"/>
                    </a:lnTo>
                    <a:lnTo>
                      <a:pt x="209" y="801"/>
                    </a:lnTo>
                    <a:lnTo>
                      <a:pt x="262" y="786"/>
                    </a:lnTo>
                    <a:lnTo>
                      <a:pt x="267" y="771"/>
                    </a:lnTo>
                    <a:lnTo>
                      <a:pt x="262" y="752"/>
                    </a:lnTo>
                    <a:lnTo>
                      <a:pt x="273" y="740"/>
                    </a:lnTo>
                    <a:lnTo>
                      <a:pt x="305" y="726"/>
                    </a:lnTo>
                    <a:lnTo>
                      <a:pt x="341" y="726"/>
                    </a:lnTo>
                    <a:lnTo>
                      <a:pt x="337" y="697"/>
                    </a:lnTo>
                    <a:lnTo>
                      <a:pt x="341" y="693"/>
                    </a:lnTo>
                    <a:lnTo>
                      <a:pt x="390" y="676"/>
                    </a:lnTo>
                    <a:lnTo>
                      <a:pt x="415" y="697"/>
                    </a:lnTo>
                    <a:lnTo>
                      <a:pt x="443" y="693"/>
                    </a:lnTo>
                    <a:lnTo>
                      <a:pt x="465" y="702"/>
                    </a:lnTo>
                    <a:lnTo>
                      <a:pt x="496" y="702"/>
                    </a:lnTo>
                    <a:lnTo>
                      <a:pt x="518" y="682"/>
                    </a:lnTo>
                    <a:lnTo>
                      <a:pt x="534" y="697"/>
                    </a:lnTo>
                    <a:lnTo>
                      <a:pt x="538" y="646"/>
                    </a:lnTo>
                    <a:lnTo>
                      <a:pt x="549" y="641"/>
                    </a:lnTo>
                    <a:lnTo>
                      <a:pt x="581" y="657"/>
                    </a:lnTo>
                    <a:lnTo>
                      <a:pt x="587" y="641"/>
                    </a:lnTo>
                    <a:lnTo>
                      <a:pt x="577" y="622"/>
                    </a:lnTo>
                    <a:lnTo>
                      <a:pt x="581" y="612"/>
                    </a:lnTo>
                    <a:lnTo>
                      <a:pt x="613" y="632"/>
                    </a:lnTo>
                    <a:lnTo>
                      <a:pt x="624" y="646"/>
                    </a:lnTo>
                    <a:lnTo>
                      <a:pt x="668" y="662"/>
                    </a:lnTo>
                    <a:lnTo>
                      <a:pt x="773" y="722"/>
                    </a:lnTo>
                    <a:lnTo>
                      <a:pt x="794" y="717"/>
                    </a:lnTo>
                    <a:lnTo>
                      <a:pt x="841" y="740"/>
                    </a:lnTo>
                    <a:lnTo>
                      <a:pt x="835" y="717"/>
                    </a:lnTo>
                    <a:lnTo>
                      <a:pt x="865" y="657"/>
                    </a:lnTo>
                    <a:lnTo>
                      <a:pt x="886" y="632"/>
                    </a:lnTo>
                    <a:lnTo>
                      <a:pt x="868" y="598"/>
                    </a:lnTo>
                    <a:lnTo>
                      <a:pt x="827" y="583"/>
                    </a:lnTo>
                    <a:lnTo>
                      <a:pt x="815" y="588"/>
                    </a:lnTo>
                    <a:lnTo>
                      <a:pt x="794" y="607"/>
                    </a:lnTo>
                    <a:lnTo>
                      <a:pt x="773" y="607"/>
                    </a:lnTo>
                    <a:lnTo>
                      <a:pt x="719" y="543"/>
                    </a:lnTo>
                    <a:lnTo>
                      <a:pt x="708" y="497"/>
                    </a:lnTo>
                    <a:lnTo>
                      <a:pt x="682" y="502"/>
                    </a:lnTo>
                    <a:lnTo>
                      <a:pt x="635" y="452"/>
                    </a:lnTo>
                    <a:lnTo>
                      <a:pt x="628" y="432"/>
                    </a:lnTo>
                    <a:lnTo>
                      <a:pt x="587" y="432"/>
                    </a:lnTo>
                    <a:lnTo>
                      <a:pt x="549" y="373"/>
                    </a:lnTo>
                    <a:lnTo>
                      <a:pt x="522" y="367"/>
                    </a:lnTo>
                    <a:lnTo>
                      <a:pt x="491" y="348"/>
                    </a:lnTo>
                    <a:lnTo>
                      <a:pt x="443" y="343"/>
                    </a:lnTo>
                    <a:lnTo>
                      <a:pt x="443" y="323"/>
                    </a:lnTo>
                    <a:lnTo>
                      <a:pt x="458" y="308"/>
                    </a:lnTo>
                    <a:lnTo>
                      <a:pt x="479" y="248"/>
                    </a:lnTo>
                    <a:lnTo>
                      <a:pt x="485" y="179"/>
                    </a:lnTo>
                    <a:lnTo>
                      <a:pt x="479" y="175"/>
                    </a:lnTo>
                    <a:lnTo>
                      <a:pt x="458" y="193"/>
                    </a:lnTo>
                    <a:lnTo>
                      <a:pt x="453" y="110"/>
                    </a:lnTo>
                    <a:lnTo>
                      <a:pt x="443" y="99"/>
                    </a:lnTo>
                    <a:lnTo>
                      <a:pt x="448" y="74"/>
                    </a:lnTo>
                    <a:lnTo>
                      <a:pt x="421" y="50"/>
                    </a:lnTo>
                    <a:lnTo>
                      <a:pt x="432" y="20"/>
                    </a:lnTo>
                    <a:lnTo>
                      <a:pt x="427" y="0"/>
                    </a:lnTo>
                    <a:lnTo>
                      <a:pt x="406" y="7"/>
                    </a:lnTo>
                    <a:lnTo>
                      <a:pt x="337" y="69"/>
                    </a:lnTo>
                    <a:lnTo>
                      <a:pt x="282" y="139"/>
                    </a:lnTo>
                    <a:lnTo>
                      <a:pt x="282" y="193"/>
                    </a:lnTo>
                    <a:lnTo>
                      <a:pt x="250" y="234"/>
                    </a:lnTo>
                    <a:lnTo>
                      <a:pt x="256" y="294"/>
                    </a:lnTo>
                    <a:lnTo>
                      <a:pt x="282" y="308"/>
                    </a:lnTo>
                    <a:lnTo>
                      <a:pt x="273" y="348"/>
                    </a:lnTo>
                    <a:lnTo>
                      <a:pt x="262" y="360"/>
                    </a:lnTo>
                    <a:lnTo>
                      <a:pt x="202" y="373"/>
                    </a:lnTo>
                    <a:lnTo>
                      <a:pt x="96" y="333"/>
                    </a:lnTo>
                    <a:lnTo>
                      <a:pt x="96" y="367"/>
                    </a:lnTo>
                    <a:lnTo>
                      <a:pt x="117" y="418"/>
                    </a:lnTo>
                    <a:lnTo>
                      <a:pt x="112" y="463"/>
                    </a:lnTo>
                    <a:lnTo>
                      <a:pt x="96" y="502"/>
                    </a:lnTo>
                    <a:lnTo>
                      <a:pt x="69" y="502"/>
                    </a:lnTo>
                    <a:lnTo>
                      <a:pt x="75" y="576"/>
                    </a:lnTo>
                    <a:lnTo>
                      <a:pt x="65" y="588"/>
                    </a:lnTo>
                    <a:lnTo>
                      <a:pt x="37" y="588"/>
                    </a:lnTo>
                    <a:lnTo>
                      <a:pt x="26" y="567"/>
                    </a:lnTo>
                    <a:lnTo>
                      <a:pt x="16" y="567"/>
                    </a:lnTo>
                    <a:lnTo>
                      <a:pt x="0" y="622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 flipH="1">
                <a:off x="2627313" y="2570163"/>
                <a:ext cx="114300" cy="28575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2627313" y="4859338"/>
                <a:ext cx="641350" cy="561975"/>
              </a:xfrm>
              <a:custGeom>
                <a:avLst/>
                <a:gdLst>
                  <a:gd name="T0" fmla="*/ 0 w 581"/>
                  <a:gd name="T1" fmla="*/ 539236 h 519"/>
                  <a:gd name="T2" fmla="*/ 0 w 581"/>
                  <a:gd name="T3" fmla="*/ 539236 h 519"/>
                  <a:gd name="T4" fmla="*/ 7727 w 581"/>
                  <a:gd name="T5" fmla="*/ 522994 h 519"/>
                  <a:gd name="T6" fmla="*/ 24285 w 581"/>
                  <a:gd name="T7" fmla="*/ 505669 h 519"/>
                  <a:gd name="T8" fmla="*/ 41947 w 581"/>
                  <a:gd name="T9" fmla="*/ 505669 h 519"/>
                  <a:gd name="T10" fmla="*/ 54090 w 581"/>
                  <a:gd name="T11" fmla="*/ 491593 h 519"/>
                  <a:gd name="T12" fmla="*/ 35324 w 581"/>
                  <a:gd name="T13" fmla="*/ 442867 h 519"/>
                  <a:gd name="T14" fmla="*/ 59609 w 581"/>
                  <a:gd name="T15" fmla="*/ 426624 h 519"/>
                  <a:gd name="T16" fmla="*/ 59609 w 581"/>
                  <a:gd name="T17" fmla="*/ 415796 h 519"/>
                  <a:gd name="T18" fmla="*/ 41947 w 581"/>
                  <a:gd name="T19" fmla="*/ 384395 h 519"/>
                  <a:gd name="T20" fmla="*/ 54090 w 581"/>
                  <a:gd name="T21" fmla="*/ 365988 h 519"/>
                  <a:gd name="T22" fmla="*/ 77271 w 581"/>
                  <a:gd name="T23" fmla="*/ 361656 h 519"/>
                  <a:gd name="T24" fmla="*/ 94933 w 581"/>
                  <a:gd name="T25" fmla="*/ 291274 h 519"/>
                  <a:gd name="T26" fmla="*/ 112595 w 581"/>
                  <a:gd name="T27" fmla="*/ 291274 h 519"/>
                  <a:gd name="T28" fmla="*/ 130257 w 581"/>
                  <a:gd name="T29" fmla="*/ 308599 h 519"/>
                  <a:gd name="T30" fmla="*/ 135776 w 581"/>
                  <a:gd name="T31" fmla="*/ 301019 h 519"/>
                  <a:gd name="T32" fmla="*/ 171100 w 581"/>
                  <a:gd name="T33" fmla="*/ 308599 h 519"/>
                  <a:gd name="T34" fmla="*/ 182139 w 581"/>
                  <a:gd name="T35" fmla="*/ 296688 h 519"/>
                  <a:gd name="T36" fmla="*/ 200905 w 581"/>
                  <a:gd name="T37" fmla="*/ 225223 h 519"/>
                  <a:gd name="T38" fmla="*/ 264929 w 581"/>
                  <a:gd name="T39" fmla="*/ 189491 h 519"/>
                  <a:gd name="T40" fmla="*/ 277072 w 581"/>
                  <a:gd name="T41" fmla="*/ 166752 h 519"/>
                  <a:gd name="T42" fmla="*/ 330058 w 581"/>
                  <a:gd name="T43" fmla="*/ 151592 h 519"/>
                  <a:gd name="T44" fmla="*/ 324539 w 581"/>
                  <a:gd name="T45" fmla="*/ 108280 h 519"/>
                  <a:gd name="T46" fmla="*/ 343304 w 581"/>
                  <a:gd name="T47" fmla="*/ 102866 h 519"/>
                  <a:gd name="T48" fmla="*/ 343304 w 581"/>
                  <a:gd name="T49" fmla="*/ 70382 h 519"/>
                  <a:gd name="T50" fmla="*/ 353239 w 581"/>
                  <a:gd name="T51" fmla="*/ 48726 h 519"/>
                  <a:gd name="T52" fmla="*/ 347720 w 581"/>
                  <a:gd name="T53" fmla="*/ 10828 h 519"/>
                  <a:gd name="T54" fmla="*/ 364278 w 581"/>
                  <a:gd name="T55" fmla="*/ 0 h 519"/>
                  <a:gd name="T56" fmla="*/ 464730 w 581"/>
                  <a:gd name="T57" fmla="*/ 6497 h 519"/>
                  <a:gd name="T58" fmla="*/ 482392 w 581"/>
                  <a:gd name="T59" fmla="*/ 27070 h 519"/>
                  <a:gd name="T60" fmla="*/ 464730 w 581"/>
                  <a:gd name="T61" fmla="*/ 97452 h 519"/>
                  <a:gd name="T62" fmla="*/ 476873 w 581"/>
                  <a:gd name="T63" fmla="*/ 124522 h 519"/>
                  <a:gd name="T64" fmla="*/ 517716 w 581"/>
                  <a:gd name="T65" fmla="*/ 173249 h 519"/>
                  <a:gd name="T66" fmla="*/ 619273 w 581"/>
                  <a:gd name="T67" fmla="*/ 199236 h 519"/>
                  <a:gd name="T68" fmla="*/ 640246 w 581"/>
                  <a:gd name="T69" fmla="*/ 237134 h 519"/>
                  <a:gd name="T70" fmla="*/ 607130 w 581"/>
                  <a:gd name="T71" fmla="*/ 258790 h 519"/>
                  <a:gd name="T72" fmla="*/ 601611 w 581"/>
                  <a:gd name="T73" fmla="*/ 285860 h 519"/>
                  <a:gd name="T74" fmla="*/ 570702 w 581"/>
                  <a:gd name="T75" fmla="*/ 308599 h 519"/>
                  <a:gd name="T76" fmla="*/ 535378 w 581"/>
                  <a:gd name="T77" fmla="*/ 438535 h 519"/>
                  <a:gd name="T78" fmla="*/ 511093 w 581"/>
                  <a:gd name="T79" fmla="*/ 465605 h 519"/>
                  <a:gd name="T80" fmla="*/ 464730 w 581"/>
                  <a:gd name="T81" fmla="*/ 497007 h 519"/>
                  <a:gd name="T82" fmla="*/ 442653 w 581"/>
                  <a:gd name="T83" fmla="*/ 539236 h 519"/>
                  <a:gd name="T84" fmla="*/ 417264 w 581"/>
                  <a:gd name="T85" fmla="*/ 550064 h 519"/>
                  <a:gd name="T86" fmla="*/ 388563 w 581"/>
                  <a:gd name="T87" fmla="*/ 544650 h 519"/>
                  <a:gd name="T88" fmla="*/ 377524 w 581"/>
                  <a:gd name="T89" fmla="*/ 512166 h 519"/>
                  <a:gd name="T90" fmla="*/ 343304 w 581"/>
                  <a:gd name="T91" fmla="*/ 491593 h 519"/>
                  <a:gd name="T92" fmla="*/ 324539 w 581"/>
                  <a:gd name="T93" fmla="*/ 497007 h 519"/>
                  <a:gd name="T94" fmla="*/ 282591 w 581"/>
                  <a:gd name="T95" fmla="*/ 491593 h 519"/>
                  <a:gd name="T96" fmla="*/ 264929 w 581"/>
                  <a:gd name="T97" fmla="*/ 505669 h 519"/>
                  <a:gd name="T98" fmla="*/ 242852 w 581"/>
                  <a:gd name="T99" fmla="*/ 512166 h 519"/>
                  <a:gd name="T100" fmla="*/ 206424 w 581"/>
                  <a:gd name="T101" fmla="*/ 555478 h 519"/>
                  <a:gd name="T102" fmla="*/ 182139 w 581"/>
                  <a:gd name="T103" fmla="*/ 560892 h 519"/>
                  <a:gd name="T104" fmla="*/ 146815 w 581"/>
                  <a:gd name="T105" fmla="*/ 560892 h 519"/>
                  <a:gd name="T106" fmla="*/ 104868 w 581"/>
                  <a:gd name="T107" fmla="*/ 534905 h 519"/>
                  <a:gd name="T108" fmla="*/ 54090 w 581"/>
                  <a:gd name="T109" fmla="*/ 534905 h 519"/>
                  <a:gd name="T110" fmla="*/ 13246 w 581"/>
                  <a:gd name="T111" fmla="*/ 544650 h 519"/>
                  <a:gd name="T112" fmla="*/ 0 w 581"/>
                  <a:gd name="T113" fmla="*/ 539236 h 519"/>
                  <a:gd name="T114" fmla="*/ 0 w 581"/>
                  <a:gd name="T115" fmla="*/ 539236 h 5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81"/>
                  <a:gd name="T175" fmla="*/ 0 h 519"/>
                  <a:gd name="T176" fmla="*/ 581 w 581"/>
                  <a:gd name="T177" fmla="*/ 519 h 5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81" h="519">
                    <a:moveTo>
                      <a:pt x="0" y="498"/>
                    </a:moveTo>
                    <a:lnTo>
                      <a:pt x="0" y="498"/>
                    </a:lnTo>
                    <a:lnTo>
                      <a:pt x="7" y="483"/>
                    </a:lnTo>
                    <a:lnTo>
                      <a:pt x="22" y="467"/>
                    </a:lnTo>
                    <a:lnTo>
                      <a:pt x="38" y="467"/>
                    </a:lnTo>
                    <a:lnTo>
                      <a:pt x="49" y="454"/>
                    </a:lnTo>
                    <a:lnTo>
                      <a:pt x="32" y="409"/>
                    </a:lnTo>
                    <a:lnTo>
                      <a:pt x="54" y="394"/>
                    </a:lnTo>
                    <a:lnTo>
                      <a:pt x="54" y="384"/>
                    </a:lnTo>
                    <a:lnTo>
                      <a:pt x="38" y="355"/>
                    </a:lnTo>
                    <a:lnTo>
                      <a:pt x="49" y="338"/>
                    </a:lnTo>
                    <a:lnTo>
                      <a:pt x="70" y="334"/>
                    </a:lnTo>
                    <a:lnTo>
                      <a:pt x="86" y="269"/>
                    </a:lnTo>
                    <a:lnTo>
                      <a:pt x="102" y="269"/>
                    </a:lnTo>
                    <a:lnTo>
                      <a:pt x="118" y="285"/>
                    </a:lnTo>
                    <a:lnTo>
                      <a:pt x="123" y="278"/>
                    </a:lnTo>
                    <a:lnTo>
                      <a:pt x="155" y="285"/>
                    </a:lnTo>
                    <a:lnTo>
                      <a:pt x="165" y="274"/>
                    </a:lnTo>
                    <a:lnTo>
                      <a:pt x="182" y="208"/>
                    </a:lnTo>
                    <a:lnTo>
                      <a:pt x="240" y="175"/>
                    </a:lnTo>
                    <a:lnTo>
                      <a:pt x="251" y="154"/>
                    </a:lnTo>
                    <a:lnTo>
                      <a:pt x="299" y="140"/>
                    </a:lnTo>
                    <a:lnTo>
                      <a:pt x="294" y="100"/>
                    </a:lnTo>
                    <a:lnTo>
                      <a:pt x="311" y="95"/>
                    </a:lnTo>
                    <a:lnTo>
                      <a:pt x="311" y="65"/>
                    </a:lnTo>
                    <a:lnTo>
                      <a:pt x="320" y="45"/>
                    </a:lnTo>
                    <a:lnTo>
                      <a:pt x="315" y="10"/>
                    </a:lnTo>
                    <a:lnTo>
                      <a:pt x="330" y="0"/>
                    </a:lnTo>
                    <a:lnTo>
                      <a:pt x="421" y="6"/>
                    </a:lnTo>
                    <a:lnTo>
                      <a:pt x="437" y="25"/>
                    </a:lnTo>
                    <a:lnTo>
                      <a:pt x="421" y="90"/>
                    </a:lnTo>
                    <a:lnTo>
                      <a:pt x="432" y="115"/>
                    </a:lnTo>
                    <a:lnTo>
                      <a:pt x="469" y="160"/>
                    </a:lnTo>
                    <a:lnTo>
                      <a:pt x="561" y="184"/>
                    </a:lnTo>
                    <a:lnTo>
                      <a:pt x="580" y="219"/>
                    </a:lnTo>
                    <a:lnTo>
                      <a:pt x="550" y="239"/>
                    </a:lnTo>
                    <a:lnTo>
                      <a:pt x="545" y="264"/>
                    </a:lnTo>
                    <a:lnTo>
                      <a:pt x="517" y="285"/>
                    </a:lnTo>
                    <a:lnTo>
                      <a:pt x="485" y="405"/>
                    </a:lnTo>
                    <a:lnTo>
                      <a:pt x="463" y="430"/>
                    </a:lnTo>
                    <a:lnTo>
                      <a:pt x="421" y="459"/>
                    </a:lnTo>
                    <a:lnTo>
                      <a:pt x="401" y="498"/>
                    </a:lnTo>
                    <a:lnTo>
                      <a:pt x="378" y="508"/>
                    </a:lnTo>
                    <a:lnTo>
                      <a:pt x="352" y="503"/>
                    </a:lnTo>
                    <a:lnTo>
                      <a:pt x="342" y="473"/>
                    </a:lnTo>
                    <a:lnTo>
                      <a:pt x="311" y="454"/>
                    </a:lnTo>
                    <a:lnTo>
                      <a:pt x="294" y="459"/>
                    </a:lnTo>
                    <a:lnTo>
                      <a:pt x="256" y="454"/>
                    </a:lnTo>
                    <a:lnTo>
                      <a:pt x="240" y="467"/>
                    </a:lnTo>
                    <a:lnTo>
                      <a:pt x="220" y="473"/>
                    </a:lnTo>
                    <a:lnTo>
                      <a:pt x="187" y="513"/>
                    </a:lnTo>
                    <a:lnTo>
                      <a:pt x="165" y="518"/>
                    </a:lnTo>
                    <a:lnTo>
                      <a:pt x="133" y="518"/>
                    </a:lnTo>
                    <a:lnTo>
                      <a:pt x="95" y="494"/>
                    </a:lnTo>
                    <a:lnTo>
                      <a:pt x="49" y="494"/>
                    </a:lnTo>
                    <a:lnTo>
                      <a:pt x="12" y="503"/>
                    </a:lnTo>
                    <a:lnTo>
                      <a:pt x="0" y="498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1271588" y="5259388"/>
                <a:ext cx="574675" cy="468312"/>
              </a:xfrm>
              <a:custGeom>
                <a:avLst/>
                <a:gdLst>
                  <a:gd name="T0" fmla="*/ 0 w 522"/>
                  <a:gd name="T1" fmla="*/ 152120 h 431"/>
                  <a:gd name="T2" fmla="*/ 0 w 522"/>
                  <a:gd name="T3" fmla="*/ 152120 h 431"/>
                  <a:gd name="T4" fmla="*/ 0 w 522"/>
                  <a:gd name="T5" fmla="*/ 131475 h 431"/>
                  <a:gd name="T6" fmla="*/ 45137 w 522"/>
                  <a:gd name="T7" fmla="*/ 98878 h 431"/>
                  <a:gd name="T8" fmla="*/ 51743 w 522"/>
                  <a:gd name="T9" fmla="*/ 60848 h 431"/>
                  <a:gd name="T10" fmla="*/ 81467 w 522"/>
                  <a:gd name="T11" fmla="*/ 40203 h 431"/>
                  <a:gd name="T12" fmla="*/ 210274 w 522"/>
                  <a:gd name="T13" fmla="*/ 44549 h 431"/>
                  <a:gd name="T14" fmla="*/ 298347 w 522"/>
                  <a:gd name="T15" fmla="*/ 7606 h 431"/>
                  <a:gd name="T16" fmla="*/ 351190 w 522"/>
                  <a:gd name="T17" fmla="*/ 10866 h 431"/>
                  <a:gd name="T18" fmla="*/ 387520 w 522"/>
                  <a:gd name="T19" fmla="*/ 33684 h 431"/>
                  <a:gd name="T20" fmla="*/ 433758 w 522"/>
                  <a:gd name="T21" fmla="*/ 33684 h 431"/>
                  <a:gd name="T22" fmla="*/ 468988 w 522"/>
                  <a:gd name="T23" fmla="*/ 0 h 431"/>
                  <a:gd name="T24" fmla="*/ 510822 w 522"/>
                  <a:gd name="T25" fmla="*/ 33684 h 431"/>
                  <a:gd name="T26" fmla="*/ 528437 w 522"/>
                  <a:gd name="T27" fmla="*/ 17385 h 431"/>
                  <a:gd name="T28" fmla="*/ 573574 w 522"/>
                  <a:gd name="T29" fmla="*/ 7606 h 431"/>
                  <a:gd name="T30" fmla="*/ 561464 w 522"/>
                  <a:gd name="T31" fmla="*/ 67367 h 431"/>
                  <a:gd name="T32" fmla="*/ 498712 w 522"/>
                  <a:gd name="T33" fmla="*/ 71714 h 431"/>
                  <a:gd name="T34" fmla="*/ 486602 w 522"/>
                  <a:gd name="T35" fmla="*/ 86926 h 431"/>
                  <a:gd name="T36" fmla="*/ 492107 w 522"/>
                  <a:gd name="T37" fmla="*/ 126042 h 431"/>
                  <a:gd name="T38" fmla="*/ 486602 w 522"/>
                  <a:gd name="T39" fmla="*/ 136908 h 431"/>
                  <a:gd name="T40" fmla="*/ 409538 w 522"/>
                  <a:gd name="T41" fmla="*/ 173851 h 431"/>
                  <a:gd name="T42" fmla="*/ 369906 w 522"/>
                  <a:gd name="T43" fmla="*/ 239046 h 431"/>
                  <a:gd name="T44" fmla="*/ 375410 w 522"/>
                  <a:gd name="T45" fmla="*/ 249911 h 431"/>
                  <a:gd name="T46" fmla="*/ 427153 w 522"/>
                  <a:gd name="T47" fmla="*/ 227093 h 431"/>
                  <a:gd name="T48" fmla="*/ 442566 w 522"/>
                  <a:gd name="T49" fmla="*/ 239046 h 431"/>
                  <a:gd name="T50" fmla="*/ 468988 w 522"/>
                  <a:gd name="T51" fmla="*/ 293374 h 431"/>
                  <a:gd name="T52" fmla="*/ 498712 w 522"/>
                  <a:gd name="T53" fmla="*/ 331404 h 431"/>
                  <a:gd name="T54" fmla="*/ 442566 w 522"/>
                  <a:gd name="T55" fmla="*/ 411810 h 431"/>
                  <a:gd name="T56" fmla="*/ 427153 w 522"/>
                  <a:gd name="T57" fmla="*/ 396598 h 431"/>
                  <a:gd name="T58" fmla="*/ 416144 w 522"/>
                  <a:gd name="T59" fmla="*/ 396598 h 431"/>
                  <a:gd name="T60" fmla="*/ 427153 w 522"/>
                  <a:gd name="T61" fmla="*/ 433542 h 431"/>
                  <a:gd name="T62" fmla="*/ 369906 w 522"/>
                  <a:gd name="T63" fmla="*/ 467225 h 431"/>
                  <a:gd name="T64" fmla="*/ 357796 w 522"/>
                  <a:gd name="T65" fmla="*/ 467225 h 431"/>
                  <a:gd name="T66" fmla="*/ 310457 w 522"/>
                  <a:gd name="T67" fmla="*/ 433542 h 431"/>
                  <a:gd name="T68" fmla="*/ 239998 w 522"/>
                  <a:gd name="T69" fmla="*/ 400945 h 431"/>
                  <a:gd name="T70" fmla="*/ 227888 w 522"/>
                  <a:gd name="T71" fmla="*/ 379213 h 431"/>
                  <a:gd name="T72" fmla="*/ 187155 w 522"/>
                  <a:gd name="T73" fmla="*/ 379213 h 431"/>
                  <a:gd name="T74" fmla="*/ 164036 w 522"/>
                  <a:gd name="T75" fmla="*/ 369434 h 431"/>
                  <a:gd name="T76" fmla="*/ 99082 w 522"/>
                  <a:gd name="T77" fmla="*/ 298807 h 431"/>
                  <a:gd name="T78" fmla="*/ 81467 w 522"/>
                  <a:gd name="T79" fmla="*/ 266210 h 431"/>
                  <a:gd name="T80" fmla="*/ 63853 w 522"/>
                  <a:gd name="T81" fmla="*/ 255344 h 431"/>
                  <a:gd name="T82" fmla="*/ 41835 w 522"/>
                  <a:gd name="T83" fmla="*/ 210795 h 431"/>
                  <a:gd name="T84" fmla="*/ 41835 w 522"/>
                  <a:gd name="T85" fmla="*/ 202102 h 431"/>
                  <a:gd name="T86" fmla="*/ 63853 w 522"/>
                  <a:gd name="T87" fmla="*/ 206448 h 431"/>
                  <a:gd name="T88" fmla="*/ 85871 w 522"/>
                  <a:gd name="T89" fmla="*/ 234699 h 431"/>
                  <a:gd name="T90" fmla="*/ 111192 w 522"/>
                  <a:gd name="T91" fmla="*/ 234699 h 431"/>
                  <a:gd name="T92" fmla="*/ 115596 w 522"/>
                  <a:gd name="T93" fmla="*/ 217314 h 431"/>
                  <a:gd name="T94" fmla="*/ 93577 w 522"/>
                  <a:gd name="T95" fmla="*/ 210795 h 431"/>
                  <a:gd name="T96" fmla="*/ 85871 w 522"/>
                  <a:gd name="T97" fmla="*/ 179284 h 431"/>
                  <a:gd name="T98" fmla="*/ 59449 w 522"/>
                  <a:gd name="T99" fmla="*/ 168418 h 431"/>
                  <a:gd name="T100" fmla="*/ 27523 w 522"/>
                  <a:gd name="T101" fmla="*/ 173851 h 431"/>
                  <a:gd name="T102" fmla="*/ 0 w 522"/>
                  <a:gd name="T103" fmla="*/ 152120 h 431"/>
                  <a:gd name="T104" fmla="*/ 0 w 522"/>
                  <a:gd name="T105" fmla="*/ 152120 h 4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2"/>
                  <a:gd name="T160" fmla="*/ 0 h 431"/>
                  <a:gd name="T161" fmla="*/ 522 w 522"/>
                  <a:gd name="T162" fmla="*/ 431 h 4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2" h="431">
                    <a:moveTo>
                      <a:pt x="0" y="140"/>
                    </a:moveTo>
                    <a:lnTo>
                      <a:pt x="0" y="140"/>
                    </a:lnTo>
                    <a:lnTo>
                      <a:pt x="0" y="121"/>
                    </a:lnTo>
                    <a:lnTo>
                      <a:pt x="41" y="91"/>
                    </a:lnTo>
                    <a:lnTo>
                      <a:pt x="47" y="56"/>
                    </a:lnTo>
                    <a:lnTo>
                      <a:pt x="74" y="37"/>
                    </a:lnTo>
                    <a:lnTo>
                      <a:pt x="191" y="41"/>
                    </a:lnTo>
                    <a:lnTo>
                      <a:pt x="271" y="7"/>
                    </a:lnTo>
                    <a:lnTo>
                      <a:pt x="319" y="10"/>
                    </a:lnTo>
                    <a:lnTo>
                      <a:pt x="352" y="31"/>
                    </a:lnTo>
                    <a:lnTo>
                      <a:pt x="394" y="31"/>
                    </a:lnTo>
                    <a:lnTo>
                      <a:pt x="426" y="0"/>
                    </a:lnTo>
                    <a:lnTo>
                      <a:pt x="464" y="31"/>
                    </a:lnTo>
                    <a:lnTo>
                      <a:pt x="480" y="16"/>
                    </a:lnTo>
                    <a:lnTo>
                      <a:pt x="521" y="7"/>
                    </a:lnTo>
                    <a:lnTo>
                      <a:pt x="510" y="62"/>
                    </a:lnTo>
                    <a:lnTo>
                      <a:pt x="453" y="66"/>
                    </a:lnTo>
                    <a:lnTo>
                      <a:pt x="442" y="80"/>
                    </a:lnTo>
                    <a:lnTo>
                      <a:pt x="447" y="116"/>
                    </a:lnTo>
                    <a:lnTo>
                      <a:pt x="442" y="126"/>
                    </a:lnTo>
                    <a:lnTo>
                      <a:pt x="372" y="160"/>
                    </a:lnTo>
                    <a:lnTo>
                      <a:pt x="336" y="220"/>
                    </a:lnTo>
                    <a:lnTo>
                      <a:pt x="341" y="230"/>
                    </a:lnTo>
                    <a:lnTo>
                      <a:pt x="388" y="209"/>
                    </a:lnTo>
                    <a:lnTo>
                      <a:pt x="402" y="220"/>
                    </a:lnTo>
                    <a:lnTo>
                      <a:pt x="426" y="270"/>
                    </a:lnTo>
                    <a:lnTo>
                      <a:pt x="453" y="305"/>
                    </a:lnTo>
                    <a:lnTo>
                      <a:pt x="402" y="379"/>
                    </a:lnTo>
                    <a:lnTo>
                      <a:pt x="388" y="365"/>
                    </a:lnTo>
                    <a:lnTo>
                      <a:pt x="378" y="365"/>
                    </a:lnTo>
                    <a:lnTo>
                      <a:pt x="388" y="399"/>
                    </a:lnTo>
                    <a:lnTo>
                      <a:pt x="336" y="430"/>
                    </a:lnTo>
                    <a:lnTo>
                      <a:pt x="325" y="430"/>
                    </a:lnTo>
                    <a:lnTo>
                      <a:pt x="282" y="399"/>
                    </a:lnTo>
                    <a:lnTo>
                      <a:pt x="218" y="369"/>
                    </a:lnTo>
                    <a:lnTo>
                      <a:pt x="207" y="349"/>
                    </a:lnTo>
                    <a:lnTo>
                      <a:pt x="170" y="349"/>
                    </a:lnTo>
                    <a:lnTo>
                      <a:pt x="149" y="340"/>
                    </a:lnTo>
                    <a:lnTo>
                      <a:pt x="90" y="275"/>
                    </a:lnTo>
                    <a:lnTo>
                      <a:pt x="74" y="245"/>
                    </a:lnTo>
                    <a:lnTo>
                      <a:pt x="58" y="235"/>
                    </a:lnTo>
                    <a:lnTo>
                      <a:pt x="38" y="194"/>
                    </a:lnTo>
                    <a:lnTo>
                      <a:pt x="38" y="186"/>
                    </a:lnTo>
                    <a:lnTo>
                      <a:pt x="58" y="190"/>
                    </a:lnTo>
                    <a:lnTo>
                      <a:pt x="78" y="216"/>
                    </a:lnTo>
                    <a:lnTo>
                      <a:pt x="101" y="216"/>
                    </a:lnTo>
                    <a:lnTo>
                      <a:pt x="105" y="200"/>
                    </a:lnTo>
                    <a:lnTo>
                      <a:pt x="85" y="194"/>
                    </a:lnTo>
                    <a:lnTo>
                      <a:pt x="78" y="165"/>
                    </a:lnTo>
                    <a:lnTo>
                      <a:pt x="54" y="155"/>
                    </a:lnTo>
                    <a:lnTo>
                      <a:pt x="25" y="160"/>
                    </a:lnTo>
                    <a:lnTo>
                      <a:pt x="0" y="140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>
                <a:off x="1612900" y="4438650"/>
                <a:ext cx="654050" cy="731838"/>
              </a:xfrm>
              <a:custGeom>
                <a:avLst/>
                <a:gdLst>
                  <a:gd name="T0" fmla="*/ 0 w 594"/>
                  <a:gd name="T1" fmla="*/ 297955 h 673"/>
                  <a:gd name="T2" fmla="*/ 44044 w 594"/>
                  <a:gd name="T3" fmla="*/ 238146 h 673"/>
                  <a:gd name="T4" fmla="*/ 55055 w 594"/>
                  <a:gd name="T5" fmla="*/ 128316 h 673"/>
                  <a:gd name="T6" fmla="*/ 160760 w 594"/>
                  <a:gd name="T7" fmla="*/ 75032 h 673"/>
                  <a:gd name="T8" fmla="*/ 200399 w 594"/>
                  <a:gd name="T9" fmla="*/ 36973 h 673"/>
                  <a:gd name="T10" fmla="*/ 200399 w 594"/>
                  <a:gd name="T11" fmla="*/ 0 h 673"/>
                  <a:gd name="T12" fmla="*/ 266465 w 594"/>
                  <a:gd name="T13" fmla="*/ 26098 h 673"/>
                  <a:gd name="T14" fmla="*/ 302801 w 594"/>
                  <a:gd name="T15" fmla="*/ 26098 h 673"/>
                  <a:gd name="T16" fmla="*/ 425022 w 594"/>
                  <a:gd name="T17" fmla="*/ 118529 h 673"/>
                  <a:gd name="T18" fmla="*/ 476774 w 594"/>
                  <a:gd name="T19" fmla="*/ 151152 h 673"/>
                  <a:gd name="T20" fmla="*/ 570367 w 594"/>
                  <a:gd name="T21" fmla="*/ 183775 h 673"/>
                  <a:gd name="T22" fmla="*/ 576973 w 594"/>
                  <a:gd name="T23" fmla="*/ 297955 h 673"/>
                  <a:gd name="T24" fmla="*/ 535132 w 594"/>
                  <a:gd name="T25" fmla="*/ 345802 h 673"/>
                  <a:gd name="T26" fmla="*/ 559356 w 594"/>
                  <a:gd name="T27" fmla="*/ 431708 h 673"/>
                  <a:gd name="T28" fmla="*/ 581378 w 594"/>
                  <a:gd name="T29" fmla="*/ 459981 h 673"/>
                  <a:gd name="T30" fmla="*/ 594591 w 594"/>
                  <a:gd name="T31" fmla="*/ 496954 h 673"/>
                  <a:gd name="T32" fmla="*/ 600096 w 594"/>
                  <a:gd name="T33" fmla="*/ 545888 h 673"/>
                  <a:gd name="T34" fmla="*/ 639736 w 594"/>
                  <a:gd name="T35" fmla="*/ 588298 h 673"/>
                  <a:gd name="T36" fmla="*/ 652949 w 594"/>
                  <a:gd name="T37" fmla="*/ 648106 h 673"/>
                  <a:gd name="T38" fmla="*/ 581378 w 594"/>
                  <a:gd name="T39" fmla="*/ 648106 h 673"/>
                  <a:gd name="T40" fmla="*/ 559356 w 594"/>
                  <a:gd name="T41" fmla="*/ 713352 h 673"/>
                  <a:gd name="T42" fmla="*/ 506503 w 594"/>
                  <a:gd name="T43" fmla="*/ 723139 h 673"/>
                  <a:gd name="T44" fmla="*/ 448145 w 594"/>
                  <a:gd name="T45" fmla="*/ 713352 h 673"/>
                  <a:gd name="T46" fmla="*/ 360058 w 594"/>
                  <a:gd name="T47" fmla="*/ 658980 h 673"/>
                  <a:gd name="T48" fmla="*/ 322621 w 594"/>
                  <a:gd name="T49" fmla="*/ 648106 h 673"/>
                  <a:gd name="T50" fmla="*/ 282981 w 594"/>
                  <a:gd name="T51" fmla="*/ 507828 h 673"/>
                  <a:gd name="T52" fmla="*/ 254353 w 594"/>
                  <a:gd name="T53" fmla="*/ 487167 h 673"/>
                  <a:gd name="T54" fmla="*/ 236735 w 594"/>
                  <a:gd name="T55" fmla="*/ 507828 h 673"/>
                  <a:gd name="T56" fmla="*/ 242241 w 594"/>
                  <a:gd name="T57" fmla="*/ 540451 h 673"/>
                  <a:gd name="T58" fmla="*/ 213612 w 594"/>
                  <a:gd name="T59" fmla="*/ 507828 h 673"/>
                  <a:gd name="T60" fmla="*/ 177276 w 594"/>
                  <a:gd name="T61" fmla="*/ 496954 h 673"/>
                  <a:gd name="T62" fmla="*/ 106806 w 594"/>
                  <a:gd name="T63" fmla="*/ 545888 h 673"/>
                  <a:gd name="T64" fmla="*/ 83683 w 594"/>
                  <a:gd name="T65" fmla="*/ 513265 h 673"/>
                  <a:gd name="T66" fmla="*/ 125525 w 594"/>
                  <a:gd name="T67" fmla="*/ 491517 h 673"/>
                  <a:gd name="T68" fmla="*/ 72672 w 594"/>
                  <a:gd name="T69" fmla="*/ 352326 h 673"/>
                  <a:gd name="T70" fmla="*/ 0 w 594"/>
                  <a:gd name="T71" fmla="*/ 297955 h 6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4"/>
                  <a:gd name="T109" fmla="*/ 0 h 673"/>
                  <a:gd name="T110" fmla="*/ 594 w 594"/>
                  <a:gd name="T111" fmla="*/ 673 h 6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4" h="673">
                    <a:moveTo>
                      <a:pt x="0" y="274"/>
                    </a:moveTo>
                    <a:lnTo>
                      <a:pt x="0" y="274"/>
                    </a:lnTo>
                    <a:lnTo>
                      <a:pt x="29" y="243"/>
                    </a:lnTo>
                    <a:lnTo>
                      <a:pt x="40" y="219"/>
                    </a:lnTo>
                    <a:lnTo>
                      <a:pt x="24" y="164"/>
                    </a:lnTo>
                    <a:lnTo>
                      <a:pt x="50" y="118"/>
                    </a:lnTo>
                    <a:lnTo>
                      <a:pt x="90" y="109"/>
                    </a:lnTo>
                    <a:lnTo>
                      <a:pt x="146" y="69"/>
                    </a:lnTo>
                    <a:lnTo>
                      <a:pt x="161" y="46"/>
                    </a:lnTo>
                    <a:lnTo>
                      <a:pt x="182" y="34"/>
                    </a:lnTo>
                    <a:lnTo>
                      <a:pt x="187" y="24"/>
                    </a:lnTo>
                    <a:lnTo>
                      <a:pt x="182" y="0"/>
                    </a:lnTo>
                    <a:lnTo>
                      <a:pt x="198" y="0"/>
                    </a:lnTo>
                    <a:lnTo>
                      <a:pt x="242" y="24"/>
                    </a:lnTo>
                    <a:lnTo>
                      <a:pt x="262" y="31"/>
                    </a:lnTo>
                    <a:lnTo>
                      <a:pt x="275" y="24"/>
                    </a:lnTo>
                    <a:lnTo>
                      <a:pt x="353" y="74"/>
                    </a:lnTo>
                    <a:lnTo>
                      <a:pt x="386" y="109"/>
                    </a:lnTo>
                    <a:lnTo>
                      <a:pt x="423" y="118"/>
                    </a:lnTo>
                    <a:lnTo>
                      <a:pt x="433" y="139"/>
                    </a:lnTo>
                    <a:lnTo>
                      <a:pt x="481" y="164"/>
                    </a:lnTo>
                    <a:lnTo>
                      <a:pt x="518" y="169"/>
                    </a:lnTo>
                    <a:lnTo>
                      <a:pt x="545" y="229"/>
                    </a:lnTo>
                    <a:lnTo>
                      <a:pt x="524" y="274"/>
                    </a:lnTo>
                    <a:lnTo>
                      <a:pt x="493" y="293"/>
                    </a:lnTo>
                    <a:lnTo>
                      <a:pt x="486" y="318"/>
                    </a:lnTo>
                    <a:lnTo>
                      <a:pt x="501" y="354"/>
                    </a:lnTo>
                    <a:lnTo>
                      <a:pt x="508" y="397"/>
                    </a:lnTo>
                    <a:lnTo>
                      <a:pt x="524" y="408"/>
                    </a:lnTo>
                    <a:lnTo>
                      <a:pt x="528" y="423"/>
                    </a:lnTo>
                    <a:lnTo>
                      <a:pt x="524" y="423"/>
                    </a:lnTo>
                    <a:lnTo>
                      <a:pt x="540" y="457"/>
                    </a:lnTo>
                    <a:lnTo>
                      <a:pt x="518" y="478"/>
                    </a:lnTo>
                    <a:lnTo>
                      <a:pt x="545" y="502"/>
                    </a:lnTo>
                    <a:lnTo>
                      <a:pt x="567" y="538"/>
                    </a:lnTo>
                    <a:lnTo>
                      <a:pt x="581" y="541"/>
                    </a:lnTo>
                    <a:lnTo>
                      <a:pt x="593" y="556"/>
                    </a:lnTo>
                    <a:lnTo>
                      <a:pt x="593" y="596"/>
                    </a:lnTo>
                    <a:lnTo>
                      <a:pt x="567" y="592"/>
                    </a:lnTo>
                    <a:lnTo>
                      <a:pt x="528" y="596"/>
                    </a:lnTo>
                    <a:lnTo>
                      <a:pt x="518" y="606"/>
                    </a:lnTo>
                    <a:lnTo>
                      <a:pt x="508" y="656"/>
                    </a:lnTo>
                    <a:lnTo>
                      <a:pt x="493" y="672"/>
                    </a:lnTo>
                    <a:lnTo>
                      <a:pt x="460" y="665"/>
                    </a:lnTo>
                    <a:lnTo>
                      <a:pt x="448" y="651"/>
                    </a:lnTo>
                    <a:lnTo>
                      <a:pt x="407" y="656"/>
                    </a:lnTo>
                    <a:lnTo>
                      <a:pt x="368" y="642"/>
                    </a:lnTo>
                    <a:lnTo>
                      <a:pt x="327" y="606"/>
                    </a:lnTo>
                    <a:lnTo>
                      <a:pt x="305" y="606"/>
                    </a:lnTo>
                    <a:lnTo>
                      <a:pt x="293" y="596"/>
                    </a:lnTo>
                    <a:lnTo>
                      <a:pt x="262" y="518"/>
                    </a:lnTo>
                    <a:lnTo>
                      <a:pt x="257" y="467"/>
                    </a:lnTo>
                    <a:lnTo>
                      <a:pt x="247" y="452"/>
                    </a:lnTo>
                    <a:lnTo>
                      <a:pt x="231" y="448"/>
                    </a:lnTo>
                    <a:lnTo>
                      <a:pt x="220" y="452"/>
                    </a:lnTo>
                    <a:lnTo>
                      <a:pt x="215" y="467"/>
                    </a:lnTo>
                    <a:lnTo>
                      <a:pt x="226" y="492"/>
                    </a:lnTo>
                    <a:lnTo>
                      <a:pt x="220" y="497"/>
                    </a:lnTo>
                    <a:lnTo>
                      <a:pt x="209" y="492"/>
                    </a:lnTo>
                    <a:lnTo>
                      <a:pt x="194" y="467"/>
                    </a:lnTo>
                    <a:lnTo>
                      <a:pt x="177" y="457"/>
                    </a:lnTo>
                    <a:lnTo>
                      <a:pt x="161" y="457"/>
                    </a:lnTo>
                    <a:lnTo>
                      <a:pt x="124" y="497"/>
                    </a:lnTo>
                    <a:lnTo>
                      <a:pt x="97" y="502"/>
                    </a:lnTo>
                    <a:lnTo>
                      <a:pt x="90" y="497"/>
                    </a:lnTo>
                    <a:lnTo>
                      <a:pt x="76" y="472"/>
                    </a:lnTo>
                    <a:lnTo>
                      <a:pt x="86" y="457"/>
                    </a:lnTo>
                    <a:lnTo>
                      <a:pt x="114" y="452"/>
                    </a:lnTo>
                    <a:lnTo>
                      <a:pt x="86" y="363"/>
                    </a:lnTo>
                    <a:lnTo>
                      <a:pt x="66" y="324"/>
                    </a:lnTo>
                    <a:lnTo>
                      <a:pt x="0" y="274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2157413" y="4760913"/>
                <a:ext cx="838200" cy="660400"/>
              </a:xfrm>
              <a:custGeom>
                <a:avLst/>
                <a:gdLst>
                  <a:gd name="T0" fmla="*/ 0 w 761"/>
                  <a:gd name="T1" fmla="*/ 410988 h 609"/>
                  <a:gd name="T2" fmla="*/ 27536 w 761"/>
                  <a:gd name="T3" fmla="*/ 339417 h 609"/>
                  <a:gd name="T4" fmla="*/ 81507 w 761"/>
                  <a:gd name="T5" fmla="*/ 324236 h 609"/>
                  <a:gd name="T6" fmla="*/ 163014 w 761"/>
                  <a:gd name="T7" fmla="*/ 335080 h 609"/>
                  <a:gd name="T8" fmla="*/ 227999 w 761"/>
                  <a:gd name="T9" fmla="*/ 298210 h 609"/>
                  <a:gd name="T10" fmla="*/ 343651 w 761"/>
                  <a:gd name="T11" fmla="*/ 221218 h 609"/>
                  <a:gd name="T12" fmla="*/ 392115 w 761"/>
                  <a:gd name="T13" fmla="*/ 237484 h 609"/>
                  <a:gd name="T14" fmla="*/ 538607 w 761"/>
                  <a:gd name="T15" fmla="*/ 215796 h 609"/>
                  <a:gd name="T16" fmla="*/ 585969 w 761"/>
                  <a:gd name="T17" fmla="*/ 194108 h 609"/>
                  <a:gd name="T18" fmla="*/ 633331 w 761"/>
                  <a:gd name="T19" fmla="*/ 75908 h 609"/>
                  <a:gd name="T20" fmla="*/ 691708 w 761"/>
                  <a:gd name="T21" fmla="*/ 5422 h 609"/>
                  <a:gd name="T22" fmla="*/ 755592 w 761"/>
                  <a:gd name="T23" fmla="*/ 27110 h 609"/>
                  <a:gd name="T24" fmla="*/ 831591 w 761"/>
                  <a:gd name="T25" fmla="*/ 75908 h 609"/>
                  <a:gd name="T26" fmla="*/ 820577 w 761"/>
                  <a:gd name="T27" fmla="*/ 112778 h 609"/>
                  <a:gd name="T28" fmla="*/ 815070 w 761"/>
                  <a:gd name="T29" fmla="*/ 172420 h 609"/>
                  <a:gd name="T30" fmla="*/ 797447 w 761"/>
                  <a:gd name="T31" fmla="*/ 210374 h 609"/>
                  <a:gd name="T32" fmla="*/ 750084 w 761"/>
                  <a:gd name="T33" fmla="*/ 268931 h 609"/>
                  <a:gd name="T34" fmla="*/ 674085 w 761"/>
                  <a:gd name="T35" fmla="*/ 328573 h 609"/>
                  <a:gd name="T36" fmla="*/ 643244 w 761"/>
                  <a:gd name="T37" fmla="*/ 410988 h 609"/>
                  <a:gd name="T38" fmla="*/ 603592 w 761"/>
                  <a:gd name="T39" fmla="*/ 410988 h 609"/>
                  <a:gd name="T40" fmla="*/ 568346 w 761"/>
                  <a:gd name="T41" fmla="*/ 393637 h 609"/>
                  <a:gd name="T42" fmla="*/ 527592 w 761"/>
                  <a:gd name="T43" fmla="*/ 469545 h 609"/>
                  <a:gd name="T44" fmla="*/ 533100 w 761"/>
                  <a:gd name="T45" fmla="*/ 518343 h 609"/>
                  <a:gd name="T46" fmla="*/ 508868 w 761"/>
                  <a:gd name="T47" fmla="*/ 545453 h 609"/>
                  <a:gd name="T48" fmla="*/ 515476 w 761"/>
                  <a:gd name="T49" fmla="*/ 608349 h 609"/>
                  <a:gd name="T50" fmla="*/ 480230 w 761"/>
                  <a:gd name="T51" fmla="*/ 626784 h 609"/>
                  <a:gd name="T52" fmla="*/ 432868 w 761"/>
                  <a:gd name="T53" fmla="*/ 643050 h 609"/>
                  <a:gd name="T54" fmla="*/ 275361 w 761"/>
                  <a:gd name="T55" fmla="*/ 643050 h 609"/>
                  <a:gd name="T56" fmla="*/ 227999 w 761"/>
                  <a:gd name="T57" fmla="*/ 632206 h 609"/>
                  <a:gd name="T58" fmla="*/ 210376 w 761"/>
                  <a:gd name="T59" fmla="*/ 626784 h 609"/>
                  <a:gd name="T60" fmla="*/ 204869 w 761"/>
                  <a:gd name="T61" fmla="*/ 582323 h 609"/>
                  <a:gd name="T62" fmla="*/ 57275 w 761"/>
                  <a:gd name="T63" fmla="*/ 523765 h 609"/>
                  <a:gd name="T64" fmla="*/ 34145 w 761"/>
                  <a:gd name="T65" fmla="*/ 459786 h 609"/>
                  <a:gd name="T66" fmla="*/ 0 w 761"/>
                  <a:gd name="T67" fmla="*/ 410988 h 6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1"/>
                  <a:gd name="T103" fmla="*/ 0 h 609"/>
                  <a:gd name="T104" fmla="*/ 761 w 761"/>
                  <a:gd name="T105" fmla="*/ 609 h 6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1" h="609">
                    <a:moveTo>
                      <a:pt x="0" y="379"/>
                    </a:moveTo>
                    <a:lnTo>
                      <a:pt x="0" y="379"/>
                    </a:lnTo>
                    <a:lnTo>
                      <a:pt x="15" y="363"/>
                    </a:lnTo>
                    <a:lnTo>
                      <a:pt x="25" y="313"/>
                    </a:lnTo>
                    <a:lnTo>
                      <a:pt x="35" y="303"/>
                    </a:lnTo>
                    <a:lnTo>
                      <a:pt x="74" y="299"/>
                    </a:lnTo>
                    <a:lnTo>
                      <a:pt x="100" y="303"/>
                    </a:lnTo>
                    <a:lnTo>
                      <a:pt x="148" y="309"/>
                    </a:lnTo>
                    <a:lnTo>
                      <a:pt x="196" y="294"/>
                    </a:lnTo>
                    <a:lnTo>
                      <a:pt x="207" y="275"/>
                    </a:lnTo>
                    <a:lnTo>
                      <a:pt x="250" y="263"/>
                    </a:lnTo>
                    <a:lnTo>
                      <a:pt x="312" y="204"/>
                    </a:lnTo>
                    <a:lnTo>
                      <a:pt x="335" y="204"/>
                    </a:lnTo>
                    <a:lnTo>
                      <a:pt x="356" y="219"/>
                    </a:lnTo>
                    <a:lnTo>
                      <a:pt x="414" y="194"/>
                    </a:lnTo>
                    <a:lnTo>
                      <a:pt x="489" y="199"/>
                    </a:lnTo>
                    <a:lnTo>
                      <a:pt x="516" y="194"/>
                    </a:lnTo>
                    <a:lnTo>
                      <a:pt x="532" y="179"/>
                    </a:lnTo>
                    <a:lnTo>
                      <a:pt x="542" y="130"/>
                    </a:lnTo>
                    <a:lnTo>
                      <a:pt x="575" y="70"/>
                    </a:lnTo>
                    <a:lnTo>
                      <a:pt x="622" y="35"/>
                    </a:lnTo>
                    <a:lnTo>
                      <a:pt x="628" y="5"/>
                    </a:lnTo>
                    <a:lnTo>
                      <a:pt x="649" y="0"/>
                    </a:lnTo>
                    <a:lnTo>
                      <a:pt x="686" y="25"/>
                    </a:lnTo>
                    <a:lnTo>
                      <a:pt x="719" y="35"/>
                    </a:lnTo>
                    <a:lnTo>
                      <a:pt x="755" y="70"/>
                    </a:lnTo>
                    <a:lnTo>
                      <a:pt x="760" y="95"/>
                    </a:lnTo>
                    <a:lnTo>
                      <a:pt x="745" y="104"/>
                    </a:lnTo>
                    <a:lnTo>
                      <a:pt x="750" y="140"/>
                    </a:lnTo>
                    <a:lnTo>
                      <a:pt x="740" y="159"/>
                    </a:lnTo>
                    <a:lnTo>
                      <a:pt x="740" y="190"/>
                    </a:lnTo>
                    <a:lnTo>
                      <a:pt x="724" y="194"/>
                    </a:lnTo>
                    <a:lnTo>
                      <a:pt x="729" y="234"/>
                    </a:lnTo>
                    <a:lnTo>
                      <a:pt x="681" y="248"/>
                    </a:lnTo>
                    <a:lnTo>
                      <a:pt x="670" y="269"/>
                    </a:lnTo>
                    <a:lnTo>
                      <a:pt x="612" y="303"/>
                    </a:lnTo>
                    <a:lnTo>
                      <a:pt x="595" y="369"/>
                    </a:lnTo>
                    <a:lnTo>
                      <a:pt x="584" y="379"/>
                    </a:lnTo>
                    <a:lnTo>
                      <a:pt x="553" y="372"/>
                    </a:lnTo>
                    <a:lnTo>
                      <a:pt x="548" y="379"/>
                    </a:lnTo>
                    <a:lnTo>
                      <a:pt x="532" y="363"/>
                    </a:lnTo>
                    <a:lnTo>
                      <a:pt x="516" y="363"/>
                    </a:lnTo>
                    <a:lnTo>
                      <a:pt x="500" y="429"/>
                    </a:lnTo>
                    <a:lnTo>
                      <a:pt x="479" y="433"/>
                    </a:lnTo>
                    <a:lnTo>
                      <a:pt x="468" y="449"/>
                    </a:lnTo>
                    <a:lnTo>
                      <a:pt x="484" y="478"/>
                    </a:lnTo>
                    <a:lnTo>
                      <a:pt x="484" y="488"/>
                    </a:lnTo>
                    <a:lnTo>
                      <a:pt x="462" y="503"/>
                    </a:lnTo>
                    <a:lnTo>
                      <a:pt x="479" y="548"/>
                    </a:lnTo>
                    <a:lnTo>
                      <a:pt x="468" y="561"/>
                    </a:lnTo>
                    <a:lnTo>
                      <a:pt x="452" y="561"/>
                    </a:lnTo>
                    <a:lnTo>
                      <a:pt x="436" y="578"/>
                    </a:lnTo>
                    <a:lnTo>
                      <a:pt x="430" y="593"/>
                    </a:lnTo>
                    <a:lnTo>
                      <a:pt x="393" y="593"/>
                    </a:lnTo>
                    <a:lnTo>
                      <a:pt x="335" y="608"/>
                    </a:lnTo>
                    <a:lnTo>
                      <a:pt x="250" y="593"/>
                    </a:lnTo>
                    <a:lnTo>
                      <a:pt x="222" y="598"/>
                    </a:lnTo>
                    <a:lnTo>
                      <a:pt x="207" y="583"/>
                    </a:lnTo>
                    <a:lnTo>
                      <a:pt x="196" y="583"/>
                    </a:lnTo>
                    <a:lnTo>
                      <a:pt x="191" y="578"/>
                    </a:lnTo>
                    <a:lnTo>
                      <a:pt x="196" y="548"/>
                    </a:lnTo>
                    <a:lnTo>
                      <a:pt x="186" y="537"/>
                    </a:lnTo>
                    <a:lnTo>
                      <a:pt x="121" y="528"/>
                    </a:lnTo>
                    <a:lnTo>
                      <a:pt x="52" y="483"/>
                    </a:lnTo>
                    <a:lnTo>
                      <a:pt x="35" y="457"/>
                    </a:lnTo>
                    <a:lnTo>
                      <a:pt x="31" y="424"/>
                    </a:lnTo>
                    <a:lnTo>
                      <a:pt x="0" y="379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8" name="Freeform 49"/>
              <p:cNvSpPr>
                <a:spLocks/>
              </p:cNvSpPr>
              <p:nvPr/>
            </p:nvSpPr>
            <p:spPr bwMode="auto">
              <a:xfrm>
                <a:off x="830263" y="4654550"/>
                <a:ext cx="577850" cy="685800"/>
              </a:xfrm>
              <a:custGeom>
                <a:avLst/>
                <a:gdLst>
                  <a:gd name="T0" fmla="*/ 0 w 522"/>
                  <a:gd name="T1" fmla="*/ 328793 h 632"/>
                  <a:gd name="T2" fmla="*/ 0 w 522"/>
                  <a:gd name="T3" fmla="*/ 328793 h 632"/>
                  <a:gd name="T4" fmla="*/ 5535 w 522"/>
                  <a:gd name="T5" fmla="*/ 279963 h 632"/>
                  <a:gd name="T6" fmla="*/ 39852 w 522"/>
                  <a:gd name="T7" fmla="*/ 231132 h 632"/>
                  <a:gd name="T8" fmla="*/ 94094 w 522"/>
                  <a:gd name="T9" fmla="*/ 92236 h 632"/>
                  <a:gd name="T10" fmla="*/ 164942 w 522"/>
                  <a:gd name="T11" fmla="*/ 58597 h 632"/>
                  <a:gd name="T12" fmla="*/ 193724 w 522"/>
                  <a:gd name="T13" fmla="*/ 64022 h 632"/>
                  <a:gd name="T14" fmla="*/ 216970 w 522"/>
                  <a:gd name="T15" fmla="*/ 27128 h 632"/>
                  <a:gd name="T16" fmla="*/ 216970 w 522"/>
                  <a:gd name="T17" fmla="*/ 9766 h 632"/>
                  <a:gd name="T18" fmla="*/ 204794 w 522"/>
                  <a:gd name="T19" fmla="*/ 0 h 632"/>
                  <a:gd name="T20" fmla="*/ 294460 w 522"/>
                  <a:gd name="T21" fmla="*/ 9766 h 632"/>
                  <a:gd name="T22" fmla="*/ 304423 w 522"/>
                  <a:gd name="T23" fmla="*/ 47746 h 632"/>
                  <a:gd name="T24" fmla="*/ 377484 w 522"/>
                  <a:gd name="T25" fmla="*/ 36894 h 632"/>
                  <a:gd name="T26" fmla="*/ 406266 w 522"/>
                  <a:gd name="T27" fmla="*/ 92236 h 632"/>
                  <a:gd name="T28" fmla="*/ 418443 w 522"/>
                  <a:gd name="T29" fmla="*/ 94406 h 632"/>
                  <a:gd name="T30" fmla="*/ 474900 w 522"/>
                  <a:gd name="T31" fmla="*/ 80299 h 632"/>
                  <a:gd name="T32" fmla="*/ 507002 w 522"/>
                  <a:gd name="T33" fmla="*/ 117194 h 632"/>
                  <a:gd name="T34" fmla="*/ 565673 w 522"/>
                  <a:gd name="T35" fmla="*/ 139981 h 632"/>
                  <a:gd name="T36" fmla="*/ 576743 w 522"/>
                  <a:gd name="T37" fmla="*/ 170365 h 632"/>
                  <a:gd name="T38" fmla="*/ 565673 w 522"/>
                  <a:gd name="T39" fmla="*/ 199663 h 632"/>
                  <a:gd name="T40" fmla="*/ 546854 w 522"/>
                  <a:gd name="T41" fmla="*/ 210515 h 632"/>
                  <a:gd name="T42" fmla="*/ 507002 w 522"/>
                  <a:gd name="T43" fmla="*/ 204004 h 632"/>
                  <a:gd name="T44" fmla="*/ 451653 w 522"/>
                  <a:gd name="T45" fmla="*/ 221366 h 632"/>
                  <a:gd name="T46" fmla="*/ 441690 w 522"/>
                  <a:gd name="T47" fmla="*/ 252834 h 632"/>
                  <a:gd name="T48" fmla="*/ 423978 w 522"/>
                  <a:gd name="T49" fmla="*/ 269111 h 632"/>
                  <a:gd name="T50" fmla="*/ 423978 w 522"/>
                  <a:gd name="T51" fmla="*/ 286473 h 632"/>
                  <a:gd name="T52" fmla="*/ 463830 w 522"/>
                  <a:gd name="T53" fmla="*/ 296240 h 632"/>
                  <a:gd name="T54" fmla="*/ 474900 w 522"/>
                  <a:gd name="T55" fmla="*/ 312516 h 632"/>
                  <a:gd name="T56" fmla="*/ 501467 w 522"/>
                  <a:gd name="T57" fmla="*/ 409093 h 632"/>
                  <a:gd name="T58" fmla="*/ 474900 w 522"/>
                  <a:gd name="T59" fmla="*/ 415603 h 632"/>
                  <a:gd name="T60" fmla="*/ 471579 w 522"/>
                  <a:gd name="T61" fmla="*/ 429710 h 632"/>
                  <a:gd name="T62" fmla="*/ 489291 w 522"/>
                  <a:gd name="T63" fmla="*/ 463349 h 632"/>
                  <a:gd name="T64" fmla="*/ 494825 w 522"/>
                  <a:gd name="T65" fmla="*/ 495903 h 632"/>
                  <a:gd name="T66" fmla="*/ 474900 w 522"/>
                  <a:gd name="T67" fmla="*/ 609841 h 632"/>
                  <a:gd name="T68" fmla="*/ 489291 w 522"/>
                  <a:gd name="T69" fmla="*/ 630459 h 632"/>
                  <a:gd name="T70" fmla="*/ 511430 w 522"/>
                  <a:gd name="T71" fmla="*/ 643480 h 632"/>
                  <a:gd name="T72" fmla="*/ 481542 w 522"/>
                  <a:gd name="T73" fmla="*/ 643480 h 632"/>
                  <a:gd name="T74" fmla="*/ 451653 w 522"/>
                  <a:gd name="T75" fmla="*/ 684715 h 632"/>
                  <a:gd name="T76" fmla="*/ 435048 w 522"/>
                  <a:gd name="T77" fmla="*/ 647821 h 632"/>
                  <a:gd name="T78" fmla="*/ 317707 w 522"/>
                  <a:gd name="T79" fmla="*/ 528457 h 632"/>
                  <a:gd name="T80" fmla="*/ 270106 w 522"/>
                  <a:gd name="T81" fmla="*/ 501328 h 632"/>
                  <a:gd name="T82" fmla="*/ 234682 w 522"/>
                  <a:gd name="T83" fmla="*/ 447072 h 632"/>
                  <a:gd name="T84" fmla="*/ 228040 w 522"/>
                  <a:gd name="T85" fmla="*/ 475285 h 632"/>
                  <a:gd name="T86" fmla="*/ 252394 w 522"/>
                  <a:gd name="T87" fmla="*/ 505669 h 632"/>
                  <a:gd name="T88" fmla="*/ 245752 w 522"/>
                  <a:gd name="T89" fmla="*/ 513265 h 632"/>
                  <a:gd name="T90" fmla="*/ 228040 w 522"/>
                  <a:gd name="T91" fmla="*/ 513265 h 632"/>
                  <a:gd name="T92" fmla="*/ 200366 w 522"/>
                  <a:gd name="T93" fmla="*/ 490477 h 632"/>
                  <a:gd name="T94" fmla="*/ 164942 w 522"/>
                  <a:gd name="T95" fmla="*/ 479626 h 632"/>
                  <a:gd name="T96" fmla="*/ 146123 w 522"/>
                  <a:gd name="T97" fmla="*/ 454668 h 632"/>
                  <a:gd name="T98" fmla="*/ 139481 w 522"/>
                  <a:gd name="T99" fmla="*/ 469860 h 632"/>
                  <a:gd name="T100" fmla="*/ 158300 w 522"/>
                  <a:gd name="T101" fmla="*/ 495903 h 632"/>
                  <a:gd name="T102" fmla="*/ 63099 w 522"/>
                  <a:gd name="T103" fmla="*/ 490477 h 632"/>
                  <a:gd name="T104" fmla="*/ 22140 w 522"/>
                  <a:gd name="T105" fmla="*/ 501328 h 632"/>
                  <a:gd name="T106" fmla="*/ 5535 w 522"/>
                  <a:gd name="T107" fmla="*/ 409093 h 632"/>
                  <a:gd name="T108" fmla="*/ 16605 w 522"/>
                  <a:gd name="T109" fmla="*/ 387390 h 632"/>
                  <a:gd name="T110" fmla="*/ 0 w 522"/>
                  <a:gd name="T111" fmla="*/ 328793 h 632"/>
                  <a:gd name="T112" fmla="*/ 0 w 522"/>
                  <a:gd name="T113" fmla="*/ 328793 h 6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2"/>
                  <a:gd name="T172" fmla="*/ 0 h 632"/>
                  <a:gd name="T173" fmla="*/ 522 w 522"/>
                  <a:gd name="T174" fmla="*/ 632 h 6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2" h="632">
                    <a:moveTo>
                      <a:pt x="0" y="303"/>
                    </a:moveTo>
                    <a:lnTo>
                      <a:pt x="0" y="303"/>
                    </a:lnTo>
                    <a:lnTo>
                      <a:pt x="5" y="258"/>
                    </a:lnTo>
                    <a:lnTo>
                      <a:pt x="36" y="213"/>
                    </a:lnTo>
                    <a:lnTo>
                      <a:pt x="85" y="85"/>
                    </a:lnTo>
                    <a:lnTo>
                      <a:pt x="149" y="54"/>
                    </a:lnTo>
                    <a:lnTo>
                      <a:pt x="175" y="59"/>
                    </a:lnTo>
                    <a:lnTo>
                      <a:pt x="196" y="25"/>
                    </a:lnTo>
                    <a:lnTo>
                      <a:pt x="196" y="9"/>
                    </a:lnTo>
                    <a:lnTo>
                      <a:pt x="185" y="0"/>
                    </a:lnTo>
                    <a:lnTo>
                      <a:pt x="266" y="9"/>
                    </a:lnTo>
                    <a:lnTo>
                      <a:pt x="275" y="44"/>
                    </a:lnTo>
                    <a:lnTo>
                      <a:pt x="341" y="34"/>
                    </a:lnTo>
                    <a:lnTo>
                      <a:pt x="367" y="85"/>
                    </a:lnTo>
                    <a:lnTo>
                      <a:pt x="378" y="87"/>
                    </a:lnTo>
                    <a:lnTo>
                      <a:pt x="429" y="74"/>
                    </a:lnTo>
                    <a:lnTo>
                      <a:pt x="458" y="108"/>
                    </a:lnTo>
                    <a:lnTo>
                      <a:pt x="511" y="129"/>
                    </a:lnTo>
                    <a:lnTo>
                      <a:pt x="521" y="157"/>
                    </a:lnTo>
                    <a:lnTo>
                      <a:pt x="511" y="184"/>
                    </a:lnTo>
                    <a:lnTo>
                      <a:pt x="494" y="194"/>
                    </a:lnTo>
                    <a:lnTo>
                      <a:pt x="458" y="188"/>
                    </a:lnTo>
                    <a:lnTo>
                      <a:pt x="408" y="204"/>
                    </a:lnTo>
                    <a:lnTo>
                      <a:pt x="399" y="233"/>
                    </a:lnTo>
                    <a:lnTo>
                      <a:pt x="383" y="248"/>
                    </a:lnTo>
                    <a:lnTo>
                      <a:pt x="383" y="264"/>
                    </a:lnTo>
                    <a:lnTo>
                      <a:pt x="419" y="273"/>
                    </a:lnTo>
                    <a:lnTo>
                      <a:pt x="429" y="288"/>
                    </a:lnTo>
                    <a:lnTo>
                      <a:pt x="453" y="377"/>
                    </a:lnTo>
                    <a:lnTo>
                      <a:pt x="429" y="383"/>
                    </a:lnTo>
                    <a:lnTo>
                      <a:pt x="426" y="396"/>
                    </a:lnTo>
                    <a:lnTo>
                      <a:pt x="442" y="427"/>
                    </a:lnTo>
                    <a:lnTo>
                      <a:pt x="447" y="457"/>
                    </a:lnTo>
                    <a:lnTo>
                      <a:pt x="429" y="562"/>
                    </a:lnTo>
                    <a:lnTo>
                      <a:pt x="442" y="581"/>
                    </a:lnTo>
                    <a:lnTo>
                      <a:pt x="462" y="593"/>
                    </a:lnTo>
                    <a:lnTo>
                      <a:pt x="435" y="593"/>
                    </a:lnTo>
                    <a:lnTo>
                      <a:pt x="408" y="631"/>
                    </a:lnTo>
                    <a:lnTo>
                      <a:pt x="393" y="597"/>
                    </a:lnTo>
                    <a:lnTo>
                      <a:pt x="287" y="487"/>
                    </a:lnTo>
                    <a:lnTo>
                      <a:pt x="244" y="462"/>
                    </a:lnTo>
                    <a:lnTo>
                      <a:pt x="212" y="412"/>
                    </a:lnTo>
                    <a:lnTo>
                      <a:pt x="206" y="438"/>
                    </a:lnTo>
                    <a:lnTo>
                      <a:pt x="228" y="466"/>
                    </a:lnTo>
                    <a:lnTo>
                      <a:pt x="222" y="473"/>
                    </a:lnTo>
                    <a:lnTo>
                      <a:pt x="206" y="473"/>
                    </a:lnTo>
                    <a:lnTo>
                      <a:pt x="181" y="452"/>
                    </a:lnTo>
                    <a:lnTo>
                      <a:pt x="149" y="442"/>
                    </a:lnTo>
                    <a:lnTo>
                      <a:pt x="132" y="419"/>
                    </a:lnTo>
                    <a:lnTo>
                      <a:pt x="126" y="433"/>
                    </a:lnTo>
                    <a:lnTo>
                      <a:pt x="143" y="457"/>
                    </a:lnTo>
                    <a:lnTo>
                      <a:pt x="57" y="452"/>
                    </a:lnTo>
                    <a:lnTo>
                      <a:pt x="20" y="462"/>
                    </a:lnTo>
                    <a:lnTo>
                      <a:pt x="5" y="377"/>
                    </a:lnTo>
                    <a:lnTo>
                      <a:pt x="15" y="357"/>
                    </a:lnTo>
                    <a:lnTo>
                      <a:pt x="0" y="303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9" name="Freeform 50"/>
              <p:cNvSpPr>
                <a:spLocks/>
              </p:cNvSpPr>
              <p:nvPr/>
            </p:nvSpPr>
            <p:spPr bwMode="auto">
              <a:xfrm>
                <a:off x="2146300" y="4557713"/>
                <a:ext cx="776288" cy="534987"/>
              </a:xfrm>
              <a:custGeom>
                <a:avLst/>
                <a:gdLst>
                  <a:gd name="T0" fmla="*/ 0 w 704"/>
                  <a:gd name="T1" fmla="*/ 226341 h 494"/>
                  <a:gd name="T2" fmla="*/ 0 w 704"/>
                  <a:gd name="T3" fmla="*/ 226341 h 494"/>
                  <a:gd name="T4" fmla="*/ 6616 w 704"/>
                  <a:gd name="T5" fmla="*/ 199266 h 494"/>
                  <a:gd name="T6" fmla="*/ 41902 w 704"/>
                  <a:gd name="T7" fmla="*/ 178690 h 494"/>
                  <a:gd name="T8" fmla="*/ 65058 w 704"/>
                  <a:gd name="T9" fmla="*/ 129956 h 494"/>
                  <a:gd name="T10" fmla="*/ 35286 w 704"/>
                  <a:gd name="T11" fmla="*/ 64978 h 494"/>
                  <a:gd name="T12" fmla="*/ 41902 w 704"/>
                  <a:gd name="T13" fmla="*/ 53066 h 494"/>
                  <a:gd name="T14" fmla="*/ 51826 w 704"/>
                  <a:gd name="T15" fmla="*/ 53066 h 494"/>
                  <a:gd name="T16" fmla="*/ 100344 w 704"/>
                  <a:gd name="T17" fmla="*/ 64978 h 494"/>
                  <a:gd name="T18" fmla="*/ 188559 w 704"/>
                  <a:gd name="T19" fmla="*/ 70393 h 494"/>
                  <a:gd name="T20" fmla="*/ 234871 w 704"/>
                  <a:gd name="T21" fmla="*/ 44402 h 494"/>
                  <a:gd name="T22" fmla="*/ 294416 w 704"/>
                  <a:gd name="T23" fmla="*/ 53066 h 494"/>
                  <a:gd name="T24" fmla="*/ 312059 w 704"/>
                  <a:gd name="T25" fmla="*/ 22742 h 494"/>
                  <a:gd name="T26" fmla="*/ 347345 w 704"/>
                  <a:gd name="T27" fmla="*/ 44402 h 494"/>
                  <a:gd name="T28" fmla="*/ 377117 w 704"/>
                  <a:gd name="T29" fmla="*/ 49817 h 494"/>
                  <a:gd name="T30" fmla="*/ 389247 w 704"/>
                  <a:gd name="T31" fmla="*/ 27074 h 494"/>
                  <a:gd name="T32" fmla="*/ 430046 w 704"/>
                  <a:gd name="T33" fmla="*/ 16245 h 494"/>
                  <a:gd name="T34" fmla="*/ 468640 w 704"/>
                  <a:gd name="T35" fmla="*/ 32489 h 494"/>
                  <a:gd name="T36" fmla="*/ 506131 w 704"/>
                  <a:gd name="T37" fmla="*/ 22742 h 494"/>
                  <a:gd name="T38" fmla="*/ 534801 w 704"/>
                  <a:gd name="T39" fmla="*/ 37904 h 494"/>
                  <a:gd name="T40" fmla="*/ 575600 w 704"/>
                  <a:gd name="T41" fmla="*/ 22742 h 494"/>
                  <a:gd name="T42" fmla="*/ 611988 w 704"/>
                  <a:gd name="T43" fmla="*/ 27074 h 494"/>
                  <a:gd name="T44" fmla="*/ 628529 w 704"/>
                  <a:gd name="T45" fmla="*/ 22742 h 494"/>
                  <a:gd name="T46" fmla="*/ 635145 w 704"/>
                  <a:gd name="T47" fmla="*/ 4332 h 494"/>
                  <a:gd name="T48" fmla="*/ 651685 w 704"/>
                  <a:gd name="T49" fmla="*/ 10830 h 494"/>
                  <a:gd name="T50" fmla="*/ 693587 w 704"/>
                  <a:gd name="T51" fmla="*/ 0 h 494"/>
                  <a:gd name="T52" fmla="*/ 706819 w 704"/>
                  <a:gd name="T53" fmla="*/ 10830 h 494"/>
                  <a:gd name="T54" fmla="*/ 706819 w 704"/>
                  <a:gd name="T55" fmla="*/ 49817 h 494"/>
                  <a:gd name="T56" fmla="*/ 723359 w 704"/>
                  <a:gd name="T57" fmla="*/ 59563 h 494"/>
                  <a:gd name="T58" fmla="*/ 752029 w 704"/>
                  <a:gd name="T59" fmla="*/ 64978 h 494"/>
                  <a:gd name="T60" fmla="*/ 775185 w 704"/>
                  <a:gd name="T61" fmla="*/ 124542 h 494"/>
                  <a:gd name="T62" fmla="*/ 763056 w 704"/>
                  <a:gd name="T63" fmla="*/ 157031 h 494"/>
                  <a:gd name="T64" fmla="*/ 723359 w 704"/>
                  <a:gd name="T65" fmla="*/ 199266 h 494"/>
                  <a:gd name="T66" fmla="*/ 700203 w 704"/>
                  <a:gd name="T67" fmla="*/ 204681 h 494"/>
                  <a:gd name="T68" fmla="*/ 693587 w 704"/>
                  <a:gd name="T69" fmla="*/ 238253 h 494"/>
                  <a:gd name="T70" fmla="*/ 641761 w 704"/>
                  <a:gd name="T71" fmla="*/ 275074 h 494"/>
                  <a:gd name="T72" fmla="*/ 605372 w 704"/>
                  <a:gd name="T73" fmla="*/ 340053 h 494"/>
                  <a:gd name="T74" fmla="*/ 594346 w 704"/>
                  <a:gd name="T75" fmla="*/ 393118 h 494"/>
                  <a:gd name="T76" fmla="*/ 575600 w 704"/>
                  <a:gd name="T77" fmla="*/ 409363 h 494"/>
                  <a:gd name="T78" fmla="*/ 546930 w 704"/>
                  <a:gd name="T79" fmla="*/ 415860 h 494"/>
                  <a:gd name="T80" fmla="*/ 464229 w 704"/>
                  <a:gd name="T81" fmla="*/ 409363 h 494"/>
                  <a:gd name="T82" fmla="*/ 400273 w 704"/>
                  <a:gd name="T83" fmla="*/ 436437 h 494"/>
                  <a:gd name="T84" fmla="*/ 377117 w 704"/>
                  <a:gd name="T85" fmla="*/ 420192 h 494"/>
                  <a:gd name="T86" fmla="*/ 351756 w 704"/>
                  <a:gd name="T87" fmla="*/ 420192 h 494"/>
                  <a:gd name="T88" fmla="*/ 283389 w 704"/>
                  <a:gd name="T89" fmla="*/ 485170 h 494"/>
                  <a:gd name="T90" fmla="*/ 234871 w 704"/>
                  <a:gd name="T91" fmla="*/ 497083 h 494"/>
                  <a:gd name="T92" fmla="*/ 223844 w 704"/>
                  <a:gd name="T93" fmla="*/ 517659 h 494"/>
                  <a:gd name="T94" fmla="*/ 170916 w 704"/>
                  <a:gd name="T95" fmla="*/ 533904 h 494"/>
                  <a:gd name="T96" fmla="*/ 116884 w 704"/>
                  <a:gd name="T97" fmla="*/ 527406 h 494"/>
                  <a:gd name="T98" fmla="*/ 116884 w 704"/>
                  <a:gd name="T99" fmla="*/ 485170 h 494"/>
                  <a:gd name="T100" fmla="*/ 104755 w 704"/>
                  <a:gd name="T101" fmla="*/ 468926 h 494"/>
                  <a:gd name="T102" fmla="*/ 89317 w 704"/>
                  <a:gd name="T103" fmla="*/ 464594 h 494"/>
                  <a:gd name="T104" fmla="*/ 65058 w 704"/>
                  <a:gd name="T105" fmla="*/ 425607 h 494"/>
                  <a:gd name="T106" fmla="*/ 35286 w 704"/>
                  <a:gd name="T107" fmla="*/ 399616 h 494"/>
                  <a:gd name="T108" fmla="*/ 59545 w 704"/>
                  <a:gd name="T109" fmla="*/ 377956 h 494"/>
                  <a:gd name="T110" fmla="*/ 41902 w 704"/>
                  <a:gd name="T111" fmla="*/ 340053 h 494"/>
                  <a:gd name="T112" fmla="*/ 46313 w 704"/>
                  <a:gd name="T113" fmla="*/ 340053 h 494"/>
                  <a:gd name="T114" fmla="*/ 41902 w 704"/>
                  <a:gd name="T115" fmla="*/ 323808 h 494"/>
                  <a:gd name="T116" fmla="*/ 24259 w 704"/>
                  <a:gd name="T117" fmla="*/ 311895 h 494"/>
                  <a:gd name="T118" fmla="*/ 16540 w 704"/>
                  <a:gd name="T119" fmla="*/ 265328 h 494"/>
                  <a:gd name="T120" fmla="*/ 0 w 704"/>
                  <a:gd name="T121" fmla="*/ 226341 h 494"/>
                  <a:gd name="T122" fmla="*/ 0 w 704"/>
                  <a:gd name="T123" fmla="*/ 226341 h 4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4"/>
                  <a:gd name="T187" fmla="*/ 0 h 494"/>
                  <a:gd name="T188" fmla="*/ 704 w 704"/>
                  <a:gd name="T189" fmla="*/ 494 h 4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4" h="494">
                    <a:moveTo>
                      <a:pt x="0" y="209"/>
                    </a:moveTo>
                    <a:lnTo>
                      <a:pt x="0" y="209"/>
                    </a:lnTo>
                    <a:lnTo>
                      <a:pt x="6" y="184"/>
                    </a:lnTo>
                    <a:lnTo>
                      <a:pt x="38" y="165"/>
                    </a:lnTo>
                    <a:lnTo>
                      <a:pt x="59" y="120"/>
                    </a:lnTo>
                    <a:lnTo>
                      <a:pt x="32" y="60"/>
                    </a:lnTo>
                    <a:lnTo>
                      <a:pt x="38" y="49"/>
                    </a:lnTo>
                    <a:lnTo>
                      <a:pt x="47" y="49"/>
                    </a:lnTo>
                    <a:lnTo>
                      <a:pt x="91" y="60"/>
                    </a:lnTo>
                    <a:lnTo>
                      <a:pt x="171" y="65"/>
                    </a:lnTo>
                    <a:lnTo>
                      <a:pt x="213" y="41"/>
                    </a:lnTo>
                    <a:lnTo>
                      <a:pt x="267" y="49"/>
                    </a:lnTo>
                    <a:lnTo>
                      <a:pt x="283" y="21"/>
                    </a:lnTo>
                    <a:lnTo>
                      <a:pt x="315" y="41"/>
                    </a:lnTo>
                    <a:lnTo>
                      <a:pt x="342" y="46"/>
                    </a:lnTo>
                    <a:lnTo>
                      <a:pt x="353" y="25"/>
                    </a:lnTo>
                    <a:lnTo>
                      <a:pt x="390" y="15"/>
                    </a:lnTo>
                    <a:lnTo>
                      <a:pt x="425" y="30"/>
                    </a:lnTo>
                    <a:lnTo>
                      <a:pt x="459" y="21"/>
                    </a:lnTo>
                    <a:lnTo>
                      <a:pt x="485" y="35"/>
                    </a:lnTo>
                    <a:lnTo>
                      <a:pt x="522" y="21"/>
                    </a:lnTo>
                    <a:lnTo>
                      <a:pt x="555" y="25"/>
                    </a:lnTo>
                    <a:lnTo>
                      <a:pt x="570" y="21"/>
                    </a:lnTo>
                    <a:lnTo>
                      <a:pt x="576" y="4"/>
                    </a:lnTo>
                    <a:lnTo>
                      <a:pt x="591" y="10"/>
                    </a:lnTo>
                    <a:lnTo>
                      <a:pt x="629" y="0"/>
                    </a:lnTo>
                    <a:lnTo>
                      <a:pt x="641" y="10"/>
                    </a:lnTo>
                    <a:lnTo>
                      <a:pt x="641" y="46"/>
                    </a:lnTo>
                    <a:lnTo>
                      <a:pt x="656" y="55"/>
                    </a:lnTo>
                    <a:lnTo>
                      <a:pt x="682" y="60"/>
                    </a:lnTo>
                    <a:lnTo>
                      <a:pt x="703" y="115"/>
                    </a:lnTo>
                    <a:lnTo>
                      <a:pt x="692" y="145"/>
                    </a:lnTo>
                    <a:lnTo>
                      <a:pt x="656" y="184"/>
                    </a:lnTo>
                    <a:lnTo>
                      <a:pt x="635" y="189"/>
                    </a:lnTo>
                    <a:lnTo>
                      <a:pt x="629" y="220"/>
                    </a:lnTo>
                    <a:lnTo>
                      <a:pt x="582" y="254"/>
                    </a:lnTo>
                    <a:lnTo>
                      <a:pt x="549" y="314"/>
                    </a:lnTo>
                    <a:lnTo>
                      <a:pt x="539" y="363"/>
                    </a:lnTo>
                    <a:lnTo>
                      <a:pt x="522" y="378"/>
                    </a:lnTo>
                    <a:lnTo>
                      <a:pt x="496" y="384"/>
                    </a:lnTo>
                    <a:lnTo>
                      <a:pt x="421" y="378"/>
                    </a:lnTo>
                    <a:lnTo>
                      <a:pt x="363" y="403"/>
                    </a:lnTo>
                    <a:lnTo>
                      <a:pt x="342" y="388"/>
                    </a:lnTo>
                    <a:lnTo>
                      <a:pt x="319" y="388"/>
                    </a:lnTo>
                    <a:lnTo>
                      <a:pt x="257" y="448"/>
                    </a:lnTo>
                    <a:lnTo>
                      <a:pt x="213" y="459"/>
                    </a:lnTo>
                    <a:lnTo>
                      <a:pt x="203" y="478"/>
                    </a:lnTo>
                    <a:lnTo>
                      <a:pt x="155" y="493"/>
                    </a:lnTo>
                    <a:lnTo>
                      <a:pt x="106" y="487"/>
                    </a:lnTo>
                    <a:lnTo>
                      <a:pt x="106" y="448"/>
                    </a:lnTo>
                    <a:lnTo>
                      <a:pt x="95" y="433"/>
                    </a:lnTo>
                    <a:lnTo>
                      <a:pt x="81" y="429"/>
                    </a:lnTo>
                    <a:lnTo>
                      <a:pt x="59" y="393"/>
                    </a:lnTo>
                    <a:lnTo>
                      <a:pt x="32" y="369"/>
                    </a:lnTo>
                    <a:lnTo>
                      <a:pt x="54" y="349"/>
                    </a:lnTo>
                    <a:lnTo>
                      <a:pt x="38" y="314"/>
                    </a:lnTo>
                    <a:lnTo>
                      <a:pt x="42" y="314"/>
                    </a:lnTo>
                    <a:lnTo>
                      <a:pt x="38" y="299"/>
                    </a:lnTo>
                    <a:lnTo>
                      <a:pt x="22" y="288"/>
                    </a:lnTo>
                    <a:lnTo>
                      <a:pt x="15" y="245"/>
                    </a:lnTo>
                    <a:lnTo>
                      <a:pt x="0" y="20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0" name="Freeform 51"/>
              <p:cNvSpPr>
                <a:spLocks/>
              </p:cNvSpPr>
              <p:nvPr/>
            </p:nvSpPr>
            <p:spPr bwMode="auto">
              <a:xfrm>
                <a:off x="1643063" y="5140325"/>
                <a:ext cx="733425" cy="452438"/>
              </a:xfrm>
              <a:custGeom>
                <a:avLst/>
                <a:gdLst>
                  <a:gd name="T0" fmla="*/ 0 w 666"/>
                  <a:gd name="T1" fmla="*/ 359575 h 419"/>
                  <a:gd name="T2" fmla="*/ 0 w 666"/>
                  <a:gd name="T3" fmla="*/ 359575 h 419"/>
                  <a:gd name="T4" fmla="*/ 5506 w 666"/>
                  <a:gd name="T5" fmla="*/ 370373 h 419"/>
                  <a:gd name="T6" fmla="*/ 57264 w 666"/>
                  <a:gd name="T7" fmla="*/ 347697 h 419"/>
                  <a:gd name="T8" fmla="*/ 72682 w 666"/>
                  <a:gd name="T9" fmla="*/ 359575 h 419"/>
                  <a:gd name="T10" fmla="*/ 99111 w 666"/>
                  <a:gd name="T11" fmla="*/ 413565 h 419"/>
                  <a:gd name="T12" fmla="*/ 128845 w 666"/>
                  <a:gd name="T13" fmla="*/ 451358 h 419"/>
                  <a:gd name="T14" fmla="*/ 150870 w 666"/>
                  <a:gd name="T15" fmla="*/ 408166 h 419"/>
                  <a:gd name="T16" fmla="*/ 256589 w 666"/>
                  <a:gd name="T17" fmla="*/ 359575 h 419"/>
                  <a:gd name="T18" fmla="*/ 333675 w 666"/>
                  <a:gd name="T19" fmla="*/ 381171 h 419"/>
                  <a:gd name="T20" fmla="*/ 368915 w 666"/>
                  <a:gd name="T21" fmla="*/ 370373 h 419"/>
                  <a:gd name="T22" fmla="*/ 392041 w 666"/>
                  <a:gd name="T23" fmla="*/ 343378 h 419"/>
                  <a:gd name="T24" fmla="*/ 439394 w 666"/>
                  <a:gd name="T25" fmla="*/ 317463 h 419"/>
                  <a:gd name="T26" fmla="*/ 466925 w 666"/>
                  <a:gd name="T27" fmla="*/ 268871 h 419"/>
                  <a:gd name="T28" fmla="*/ 555024 w 666"/>
                  <a:gd name="T29" fmla="*/ 268871 h 419"/>
                  <a:gd name="T30" fmla="*/ 608985 w 666"/>
                  <a:gd name="T31" fmla="*/ 247275 h 419"/>
                  <a:gd name="T32" fmla="*/ 732324 w 666"/>
                  <a:gd name="T33" fmla="*/ 252674 h 419"/>
                  <a:gd name="T34" fmla="*/ 726818 w 666"/>
                  <a:gd name="T35" fmla="*/ 247275 h 419"/>
                  <a:gd name="T36" fmla="*/ 732324 w 666"/>
                  <a:gd name="T37" fmla="*/ 214881 h 419"/>
                  <a:gd name="T38" fmla="*/ 721311 w 666"/>
                  <a:gd name="T39" fmla="*/ 203003 h 419"/>
                  <a:gd name="T40" fmla="*/ 649731 w 666"/>
                  <a:gd name="T41" fmla="*/ 193285 h 419"/>
                  <a:gd name="T42" fmla="*/ 573745 w 666"/>
                  <a:gd name="T43" fmla="*/ 144694 h 419"/>
                  <a:gd name="T44" fmla="*/ 555024 w 666"/>
                  <a:gd name="T45" fmla="*/ 116619 h 419"/>
                  <a:gd name="T46" fmla="*/ 550619 w 666"/>
                  <a:gd name="T47" fmla="*/ 80985 h 419"/>
                  <a:gd name="T48" fmla="*/ 516481 w 666"/>
                  <a:gd name="T49" fmla="*/ 32394 h 419"/>
                  <a:gd name="T50" fmla="*/ 480140 w 666"/>
                  <a:gd name="T51" fmla="*/ 24835 h 419"/>
                  <a:gd name="T52" fmla="*/ 466925 w 666"/>
                  <a:gd name="T53" fmla="*/ 9718 h 419"/>
                  <a:gd name="T54" fmla="*/ 421774 w 666"/>
                  <a:gd name="T55" fmla="*/ 15117 h 419"/>
                  <a:gd name="T56" fmla="*/ 378826 w 666"/>
                  <a:gd name="T57" fmla="*/ 0 h 419"/>
                  <a:gd name="T58" fmla="*/ 340283 w 666"/>
                  <a:gd name="T59" fmla="*/ 4319 h 419"/>
                  <a:gd name="T60" fmla="*/ 333675 w 666"/>
                  <a:gd name="T61" fmla="*/ 47511 h 419"/>
                  <a:gd name="T62" fmla="*/ 287423 w 666"/>
                  <a:gd name="T63" fmla="*/ 55070 h 419"/>
                  <a:gd name="T64" fmla="*/ 203729 w 666"/>
                  <a:gd name="T65" fmla="*/ 129577 h 419"/>
                  <a:gd name="T66" fmla="*/ 191616 w 666"/>
                  <a:gd name="T67" fmla="*/ 188966 h 419"/>
                  <a:gd name="T68" fmla="*/ 128845 w 666"/>
                  <a:gd name="T69" fmla="*/ 193285 h 419"/>
                  <a:gd name="T70" fmla="*/ 116731 w 666"/>
                  <a:gd name="T71" fmla="*/ 208402 h 419"/>
                  <a:gd name="T72" fmla="*/ 122237 w 666"/>
                  <a:gd name="T73" fmla="*/ 247275 h 419"/>
                  <a:gd name="T74" fmla="*/ 116731 w 666"/>
                  <a:gd name="T75" fmla="*/ 258073 h 419"/>
                  <a:gd name="T76" fmla="*/ 39645 w 666"/>
                  <a:gd name="T77" fmla="*/ 294787 h 419"/>
                  <a:gd name="T78" fmla="*/ 0 w 666"/>
                  <a:gd name="T79" fmla="*/ 359575 h 419"/>
                  <a:gd name="T80" fmla="*/ 0 w 666"/>
                  <a:gd name="T81" fmla="*/ 359575 h 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6"/>
                  <a:gd name="T124" fmla="*/ 0 h 419"/>
                  <a:gd name="T125" fmla="*/ 666 w 666"/>
                  <a:gd name="T126" fmla="*/ 419 h 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6" h="419">
                    <a:moveTo>
                      <a:pt x="0" y="333"/>
                    </a:moveTo>
                    <a:lnTo>
                      <a:pt x="0" y="333"/>
                    </a:lnTo>
                    <a:lnTo>
                      <a:pt x="5" y="343"/>
                    </a:lnTo>
                    <a:lnTo>
                      <a:pt x="52" y="322"/>
                    </a:lnTo>
                    <a:lnTo>
                      <a:pt x="66" y="333"/>
                    </a:lnTo>
                    <a:lnTo>
                      <a:pt x="90" y="383"/>
                    </a:lnTo>
                    <a:lnTo>
                      <a:pt x="117" y="418"/>
                    </a:lnTo>
                    <a:lnTo>
                      <a:pt x="137" y="378"/>
                    </a:lnTo>
                    <a:lnTo>
                      <a:pt x="233" y="333"/>
                    </a:lnTo>
                    <a:lnTo>
                      <a:pt x="303" y="353"/>
                    </a:lnTo>
                    <a:lnTo>
                      <a:pt x="335" y="343"/>
                    </a:lnTo>
                    <a:lnTo>
                      <a:pt x="356" y="318"/>
                    </a:lnTo>
                    <a:lnTo>
                      <a:pt x="399" y="294"/>
                    </a:lnTo>
                    <a:lnTo>
                      <a:pt x="424" y="249"/>
                    </a:lnTo>
                    <a:lnTo>
                      <a:pt x="504" y="249"/>
                    </a:lnTo>
                    <a:lnTo>
                      <a:pt x="553" y="229"/>
                    </a:lnTo>
                    <a:lnTo>
                      <a:pt x="665" y="234"/>
                    </a:lnTo>
                    <a:lnTo>
                      <a:pt x="660" y="229"/>
                    </a:lnTo>
                    <a:lnTo>
                      <a:pt x="665" y="199"/>
                    </a:lnTo>
                    <a:lnTo>
                      <a:pt x="655" y="188"/>
                    </a:lnTo>
                    <a:lnTo>
                      <a:pt x="590" y="179"/>
                    </a:lnTo>
                    <a:lnTo>
                      <a:pt x="521" y="134"/>
                    </a:lnTo>
                    <a:lnTo>
                      <a:pt x="504" y="108"/>
                    </a:lnTo>
                    <a:lnTo>
                      <a:pt x="500" y="75"/>
                    </a:lnTo>
                    <a:lnTo>
                      <a:pt x="469" y="30"/>
                    </a:lnTo>
                    <a:lnTo>
                      <a:pt x="436" y="23"/>
                    </a:lnTo>
                    <a:lnTo>
                      <a:pt x="424" y="9"/>
                    </a:lnTo>
                    <a:lnTo>
                      <a:pt x="383" y="14"/>
                    </a:lnTo>
                    <a:lnTo>
                      <a:pt x="344" y="0"/>
                    </a:lnTo>
                    <a:lnTo>
                      <a:pt x="309" y="4"/>
                    </a:lnTo>
                    <a:lnTo>
                      <a:pt x="303" y="44"/>
                    </a:lnTo>
                    <a:lnTo>
                      <a:pt x="261" y="51"/>
                    </a:lnTo>
                    <a:lnTo>
                      <a:pt x="185" y="120"/>
                    </a:lnTo>
                    <a:lnTo>
                      <a:pt x="174" y="175"/>
                    </a:lnTo>
                    <a:lnTo>
                      <a:pt x="117" y="179"/>
                    </a:lnTo>
                    <a:lnTo>
                      <a:pt x="106" y="193"/>
                    </a:lnTo>
                    <a:lnTo>
                      <a:pt x="111" y="229"/>
                    </a:lnTo>
                    <a:lnTo>
                      <a:pt x="106" y="239"/>
                    </a:lnTo>
                    <a:lnTo>
                      <a:pt x="36" y="273"/>
                    </a:lnTo>
                    <a:lnTo>
                      <a:pt x="0" y="333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1" name="Freeform 52"/>
              <p:cNvSpPr>
                <a:spLocks/>
              </p:cNvSpPr>
              <p:nvPr/>
            </p:nvSpPr>
            <p:spPr bwMode="auto">
              <a:xfrm>
                <a:off x="1243013" y="4711700"/>
                <a:ext cx="800100" cy="593725"/>
              </a:xfrm>
              <a:custGeom>
                <a:avLst/>
                <a:gdLst>
                  <a:gd name="T0" fmla="*/ 0 w 727"/>
                  <a:gd name="T1" fmla="*/ 231856 h 548"/>
                  <a:gd name="T2" fmla="*/ 18709 w 727"/>
                  <a:gd name="T3" fmla="*/ 199353 h 548"/>
                  <a:gd name="T4" fmla="*/ 86943 w 727"/>
                  <a:gd name="T5" fmla="*/ 150598 h 548"/>
                  <a:gd name="T6" fmla="*/ 148574 w 727"/>
                  <a:gd name="T7" fmla="*/ 146264 h 548"/>
                  <a:gd name="T8" fmla="*/ 148574 w 727"/>
                  <a:gd name="T9" fmla="*/ 85592 h 548"/>
                  <a:gd name="T10" fmla="*/ 234417 w 727"/>
                  <a:gd name="T11" fmla="*/ 69340 h 548"/>
                  <a:gd name="T12" fmla="*/ 321361 w 727"/>
                  <a:gd name="T13" fmla="*/ 0 h 548"/>
                  <a:gd name="T14" fmla="*/ 310355 w 727"/>
                  <a:gd name="T15" fmla="*/ 27086 h 548"/>
                  <a:gd name="T16" fmla="*/ 341171 w 727"/>
                  <a:gd name="T17" fmla="*/ 41171 h 548"/>
                  <a:gd name="T18" fmla="*/ 446823 w 727"/>
                  <a:gd name="T19" fmla="*/ 81258 h 548"/>
                  <a:gd name="T20" fmla="*/ 501851 w 727"/>
                  <a:gd name="T21" fmla="*/ 219938 h 548"/>
                  <a:gd name="T22" fmla="*/ 458929 w 727"/>
                  <a:gd name="T23" fmla="*/ 241607 h 548"/>
                  <a:gd name="T24" fmla="*/ 482041 w 727"/>
                  <a:gd name="T25" fmla="*/ 274110 h 548"/>
                  <a:gd name="T26" fmla="*/ 556878 w 727"/>
                  <a:gd name="T27" fmla="*/ 225355 h 548"/>
                  <a:gd name="T28" fmla="*/ 595398 w 727"/>
                  <a:gd name="T29" fmla="*/ 236190 h 548"/>
                  <a:gd name="T30" fmla="*/ 625113 w 727"/>
                  <a:gd name="T31" fmla="*/ 268693 h 548"/>
                  <a:gd name="T32" fmla="*/ 619610 w 727"/>
                  <a:gd name="T33" fmla="*/ 236190 h 548"/>
                  <a:gd name="T34" fmla="*/ 639420 w 727"/>
                  <a:gd name="T35" fmla="*/ 215604 h 548"/>
                  <a:gd name="T36" fmla="*/ 669135 w 727"/>
                  <a:gd name="T37" fmla="*/ 236190 h 548"/>
                  <a:gd name="T38" fmla="*/ 710955 w 727"/>
                  <a:gd name="T39" fmla="*/ 375954 h 548"/>
                  <a:gd name="T40" fmla="*/ 750575 w 727"/>
                  <a:gd name="T41" fmla="*/ 386788 h 548"/>
                  <a:gd name="T42" fmla="*/ 758279 w 727"/>
                  <a:gd name="T43" fmla="*/ 430126 h 548"/>
                  <a:gd name="T44" fmla="*/ 701051 w 727"/>
                  <a:gd name="T45" fmla="*/ 481047 h 548"/>
                  <a:gd name="T46" fmla="*/ 564582 w 727"/>
                  <a:gd name="T47" fmla="*/ 565556 h 548"/>
                  <a:gd name="T48" fmla="*/ 501851 w 727"/>
                  <a:gd name="T49" fmla="*/ 548220 h 548"/>
                  <a:gd name="T50" fmla="*/ 416008 w 727"/>
                  <a:gd name="T51" fmla="*/ 581807 h 548"/>
                  <a:gd name="T52" fmla="*/ 321361 w 727"/>
                  <a:gd name="T53" fmla="*/ 555805 h 548"/>
                  <a:gd name="T54" fmla="*/ 91346 w 727"/>
                  <a:gd name="T55" fmla="*/ 588308 h 548"/>
                  <a:gd name="T56" fmla="*/ 53927 w 727"/>
                  <a:gd name="T57" fmla="*/ 555805 h 548"/>
                  <a:gd name="T58" fmla="*/ 68234 w 727"/>
                  <a:gd name="T59" fmla="*/ 409540 h 548"/>
                  <a:gd name="T60" fmla="*/ 53927 w 727"/>
                  <a:gd name="T61" fmla="*/ 360785 h 548"/>
                  <a:gd name="T62" fmla="*/ 53927 w 727"/>
                  <a:gd name="T63" fmla="*/ 257859 h 548"/>
                  <a:gd name="T64" fmla="*/ 0 w 727"/>
                  <a:gd name="T65" fmla="*/ 231856 h 5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7"/>
                  <a:gd name="T100" fmla="*/ 0 h 548"/>
                  <a:gd name="T101" fmla="*/ 727 w 727"/>
                  <a:gd name="T102" fmla="*/ 548 h 5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7" h="548">
                    <a:moveTo>
                      <a:pt x="0" y="214"/>
                    </a:moveTo>
                    <a:lnTo>
                      <a:pt x="0" y="214"/>
                    </a:lnTo>
                    <a:lnTo>
                      <a:pt x="0" y="199"/>
                    </a:lnTo>
                    <a:lnTo>
                      <a:pt x="17" y="184"/>
                    </a:lnTo>
                    <a:lnTo>
                      <a:pt x="26" y="155"/>
                    </a:lnTo>
                    <a:lnTo>
                      <a:pt x="79" y="139"/>
                    </a:lnTo>
                    <a:lnTo>
                      <a:pt x="117" y="144"/>
                    </a:lnTo>
                    <a:lnTo>
                      <a:pt x="135" y="135"/>
                    </a:lnTo>
                    <a:lnTo>
                      <a:pt x="145" y="107"/>
                    </a:lnTo>
                    <a:lnTo>
                      <a:pt x="135" y="79"/>
                    </a:lnTo>
                    <a:lnTo>
                      <a:pt x="163" y="58"/>
                    </a:lnTo>
                    <a:lnTo>
                      <a:pt x="213" y="64"/>
                    </a:lnTo>
                    <a:lnTo>
                      <a:pt x="258" y="0"/>
                    </a:lnTo>
                    <a:lnTo>
                      <a:pt x="292" y="0"/>
                    </a:lnTo>
                    <a:lnTo>
                      <a:pt x="304" y="9"/>
                    </a:lnTo>
                    <a:lnTo>
                      <a:pt x="282" y="25"/>
                    </a:lnTo>
                    <a:lnTo>
                      <a:pt x="292" y="36"/>
                    </a:lnTo>
                    <a:lnTo>
                      <a:pt x="310" y="38"/>
                    </a:lnTo>
                    <a:lnTo>
                      <a:pt x="336" y="25"/>
                    </a:lnTo>
                    <a:lnTo>
                      <a:pt x="406" y="75"/>
                    </a:lnTo>
                    <a:lnTo>
                      <a:pt x="427" y="114"/>
                    </a:lnTo>
                    <a:lnTo>
                      <a:pt x="456" y="203"/>
                    </a:lnTo>
                    <a:lnTo>
                      <a:pt x="427" y="208"/>
                    </a:lnTo>
                    <a:lnTo>
                      <a:pt x="417" y="223"/>
                    </a:lnTo>
                    <a:lnTo>
                      <a:pt x="432" y="248"/>
                    </a:lnTo>
                    <a:lnTo>
                      <a:pt x="438" y="253"/>
                    </a:lnTo>
                    <a:lnTo>
                      <a:pt x="467" y="248"/>
                    </a:lnTo>
                    <a:lnTo>
                      <a:pt x="506" y="208"/>
                    </a:lnTo>
                    <a:lnTo>
                      <a:pt x="524" y="208"/>
                    </a:lnTo>
                    <a:lnTo>
                      <a:pt x="541" y="218"/>
                    </a:lnTo>
                    <a:lnTo>
                      <a:pt x="557" y="243"/>
                    </a:lnTo>
                    <a:lnTo>
                      <a:pt x="568" y="248"/>
                    </a:lnTo>
                    <a:lnTo>
                      <a:pt x="575" y="243"/>
                    </a:lnTo>
                    <a:lnTo>
                      <a:pt x="563" y="218"/>
                    </a:lnTo>
                    <a:lnTo>
                      <a:pt x="568" y="203"/>
                    </a:lnTo>
                    <a:lnTo>
                      <a:pt x="581" y="199"/>
                    </a:lnTo>
                    <a:lnTo>
                      <a:pt x="598" y="203"/>
                    </a:lnTo>
                    <a:lnTo>
                      <a:pt x="608" y="218"/>
                    </a:lnTo>
                    <a:lnTo>
                      <a:pt x="613" y="269"/>
                    </a:lnTo>
                    <a:lnTo>
                      <a:pt x="646" y="347"/>
                    </a:lnTo>
                    <a:lnTo>
                      <a:pt x="659" y="357"/>
                    </a:lnTo>
                    <a:lnTo>
                      <a:pt x="682" y="357"/>
                    </a:lnTo>
                    <a:lnTo>
                      <a:pt x="726" y="393"/>
                    </a:lnTo>
                    <a:lnTo>
                      <a:pt x="689" y="397"/>
                    </a:lnTo>
                    <a:lnTo>
                      <a:pt x="682" y="437"/>
                    </a:lnTo>
                    <a:lnTo>
                      <a:pt x="637" y="444"/>
                    </a:lnTo>
                    <a:lnTo>
                      <a:pt x="557" y="513"/>
                    </a:lnTo>
                    <a:lnTo>
                      <a:pt x="513" y="522"/>
                    </a:lnTo>
                    <a:lnTo>
                      <a:pt x="497" y="537"/>
                    </a:lnTo>
                    <a:lnTo>
                      <a:pt x="456" y="506"/>
                    </a:lnTo>
                    <a:lnTo>
                      <a:pt x="422" y="537"/>
                    </a:lnTo>
                    <a:lnTo>
                      <a:pt x="378" y="537"/>
                    </a:lnTo>
                    <a:lnTo>
                      <a:pt x="343" y="516"/>
                    </a:lnTo>
                    <a:lnTo>
                      <a:pt x="292" y="513"/>
                    </a:lnTo>
                    <a:lnTo>
                      <a:pt x="208" y="547"/>
                    </a:lnTo>
                    <a:lnTo>
                      <a:pt x="83" y="543"/>
                    </a:lnTo>
                    <a:lnTo>
                      <a:pt x="62" y="532"/>
                    </a:lnTo>
                    <a:lnTo>
                      <a:pt x="49" y="513"/>
                    </a:lnTo>
                    <a:lnTo>
                      <a:pt x="67" y="407"/>
                    </a:lnTo>
                    <a:lnTo>
                      <a:pt x="62" y="378"/>
                    </a:lnTo>
                    <a:lnTo>
                      <a:pt x="45" y="347"/>
                    </a:lnTo>
                    <a:lnTo>
                      <a:pt x="49" y="333"/>
                    </a:lnTo>
                    <a:lnTo>
                      <a:pt x="74" y="328"/>
                    </a:lnTo>
                    <a:lnTo>
                      <a:pt x="49" y="238"/>
                    </a:lnTo>
                    <a:lnTo>
                      <a:pt x="38" y="223"/>
                    </a:lnTo>
                    <a:lnTo>
                      <a:pt x="0" y="21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2" name="Freeform 53"/>
              <p:cNvSpPr>
                <a:spLocks/>
              </p:cNvSpPr>
              <p:nvPr/>
            </p:nvSpPr>
            <p:spPr bwMode="auto">
              <a:xfrm>
                <a:off x="2462213" y="3209925"/>
                <a:ext cx="784225" cy="560388"/>
              </a:xfrm>
              <a:custGeom>
                <a:avLst/>
                <a:gdLst>
                  <a:gd name="T0" fmla="*/ 0 w 710"/>
                  <a:gd name="T1" fmla="*/ 97365 h 518"/>
                  <a:gd name="T2" fmla="*/ 47495 w 710"/>
                  <a:gd name="T3" fmla="*/ 173093 h 518"/>
                  <a:gd name="T4" fmla="*/ 28718 w 710"/>
                  <a:gd name="T5" fmla="*/ 280194 h 518"/>
                  <a:gd name="T6" fmla="*/ 94991 w 710"/>
                  <a:gd name="T7" fmla="*/ 339695 h 518"/>
                  <a:gd name="T8" fmla="*/ 118186 w 710"/>
                  <a:gd name="T9" fmla="*/ 408932 h 518"/>
                  <a:gd name="T10" fmla="*/ 130336 w 710"/>
                  <a:gd name="T11" fmla="*/ 505215 h 518"/>
                  <a:gd name="T12" fmla="*/ 172309 w 710"/>
                  <a:gd name="T13" fmla="*/ 521442 h 518"/>
                  <a:gd name="T14" fmla="*/ 236372 w 710"/>
                  <a:gd name="T15" fmla="*/ 559306 h 518"/>
                  <a:gd name="T16" fmla="*/ 294913 w 710"/>
                  <a:gd name="T17" fmla="*/ 527933 h 518"/>
                  <a:gd name="T18" fmla="*/ 360081 w 710"/>
                  <a:gd name="T19" fmla="*/ 420832 h 518"/>
                  <a:gd name="T20" fmla="*/ 400949 w 710"/>
                  <a:gd name="T21" fmla="*/ 408932 h 518"/>
                  <a:gd name="T22" fmla="*/ 424144 w 710"/>
                  <a:gd name="T23" fmla="*/ 387295 h 518"/>
                  <a:gd name="T24" fmla="*/ 436294 w 710"/>
                  <a:gd name="T25" fmla="*/ 362413 h 518"/>
                  <a:gd name="T26" fmla="*/ 483789 w 710"/>
                  <a:gd name="T27" fmla="*/ 332122 h 518"/>
                  <a:gd name="T28" fmla="*/ 523553 w 710"/>
                  <a:gd name="T29" fmla="*/ 339695 h 518"/>
                  <a:gd name="T30" fmla="*/ 575467 w 710"/>
                  <a:gd name="T31" fmla="*/ 339695 h 518"/>
                  <a:gd name="T32" fmla="*/ 649471 w 710"/>
                  <a:gd name="T33" fmla="*/ 349431 h 518"/>
                  <a:gd name="T34" fmla="*/ 700280 w 710"/>
                  <a:gd name="T35" fmla="*/ 408932 h 518"/>
                  <a:gd name="T36" fmla="*/ 719057 w 710"/>
                  <a:gd name="T37" fmla="*/ 353758 h 518"/>
                  <a:gd name="T38" fmla="*/ 783120 w 710"/>
                  <a:gd name="T39" fmla="*/ 349431 h 518"/>
                  <a:gd name="T40" fmla="*/ 778702 w 710"/>
                  <a:gd name="T41" fmla="*/ 295340 h 518"/>
                  <a:gd name="T42" fmla="*/ 753298 w 710"/>
                  <a:gd name="T43" fmla="*/ 226102 h 518"/>
                  <a:gd name="T44" fmla="*/ 714639 w 710"/>
                  <a:gd name="T45" fmla="*/ 173093 h 518"/>
                  <a:gd name="T46" fmla="*/ 613021 w 710"/>
                  <a:gd name="T47" fmla="*/ 70319 h 518"/>
                  <a:gd name="T48" fmla="*/ 575467 w 710"/>
                  <a:gd name="T49" fmla="*/ 108183 h 518"/>
                  <a:gd name="T50" fmla="*/ 466117 w 710"/>
                  <a:gd name="T51" fmla="*/ 128738 h 518"/>
                  <a:gd name="T52" fmla="*/ 384381 w 710"/>
                  <a:gd name="T53" fmla="*/ 70319 h 518"/>
                  <a:gd name="T54" fmla="*/ 354558 w 710"/>
                  <a:gd name="T55" fmla="*/ 31373 h 518"/>
                  <a:gd name="T56" fmla="*/ 294913 w 710"/>
                  <a:gd name="T57" fmla="*/ 10818 h 518"/>
                  <a:gd name="T58" fmla="*/ 241895 w 710"/>
                  <a:gd name="T59" fmla="*/ 0 h 518"/>
                  <a:gd name="T60" fmla="*/ 66273 w 710"/>
                  <a:gd name="T61" fmla="*/ 25964 h 518"/>
                  <a:gd name="T62" fmla="*/ 0 w 710"/>
                  <a:gd name="T63" fmla="*/ 97365 h 5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0"/>
                  <a:gd name="T97" fmla="*/ 0 h 518"/>
                  <a:gd name="T98" fmla="*/ 710 w 710"/>
                  <a:gd name="T99" fmla="*/ 518 h 5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0" h="518">
                    <a:moveTo>
                      <a:pt x="0" y="90"/>
                    </a:moveTo>
                    <a:lnTo>
                      <a:pt x="0" y="90"/>
                    </a:lnTo>
                    <a:lnTo>
                      <a:pt x="11" y="119"/>
                    </a:lnTo>
                    <a:lnTo>
                      <a:pt x="43" y="160"/>
                    </a:lnTo>
                    <a:lnTo>
                      <a:pt x="43" y="234"/>
                    </a:lnTo>
                    <a:lnTo>
                      <a:pt x="26" y="259"/>
                    </a:lnTo>
                    <a:lnTo>
                      <a:pt x="31" y="279"/>
                    </a:lnTo>
                    <a:lnTo>
                      <a:pt x="86" y="314"/>
                    </a:lnTo>
                    <a:lnTo>
                      <a:pt x="86" y="339"/>
                    </a:lnTo>
                    <a:lnTo>
                      <a:pt x="107" y="378"/>
                    </a:lnTo>
                    <a:lnTo>
                      <a:pt x="122" y="433"/>
                    </a:lnTo>
                    <a:lnTo>
                      <a:pt x="118" y="467"/>
                    </a:lnTo>
                    <a:lnTo>
                      <a:pt x="122" y="488"/>
                    </a:lnTo>
                    <a:lnTo>
                      <a:pt x="156" y="482"/>
                    </a:lnTo>
                    <a:lnTo>
                      <a:pt x="172" y="508"/>
                    </a:lnTo>
                    <a:lnTo>
                      <a:pt x="214" y="517"/>
                    </a:lnTo>
                    <a:lnTo>
                      <a:pt x="251" y="502"/>
                    </a:lnTo>
                    <a:lnTo>
                      <a:pt x="267" y="488"/>
                    </a:lnTo>
                    <a:lnTo>
                      <a:pt x="272" y="428"/>
                    </a:lnTo>
                    <a:lnTo>
                      <a:pt x="326" y="389"/>
                    </a:lnTo>
                    <a:lnTo>
                      <a:pt x="348" y="389"/>
                    </a:lnTo>
                    <a:lnTo>
                      <a:pt x="363" y="378"/>
                    </a:lnTo>
                    <a:lnTo>
                      <a:pt x="363" y="353"/>
                    </a:lnTo>
                    <a:lnTo>
                      <a:pt x="384" y="358"/>
                    </a:lnTo>
                    <a:lnTo>
                      <a:pt x="400" y="353"/>
                    </a:lnTo>
                    <a:lnTo>
                      <a:pt x="395" y="335"/>
                    </a:lnTo>
                    <a:lnTo>
                      <a:pt x="422" y="327"/>
                    </a:lnTo>
                    <a:lnTo>
                      <a:pt x="438" y="307"/>
                    </a:lnTo>
                    <a:lnTo>
                      <a:pt x="454" y="303"/>
                    </a:lnTo>
                    <a:lnTo>
                      <a:pt x="474" y="314"/>
                    </a:lnTo>
                    <a:lnTo>
                      <a:pt x="496" y="303"/>
                    </a:lnTo>
                    <a:lnTo>
                      <a:pt x="521" y="314"/>
                    </a:lnTo>
                    <a:lnTo>
                      <a:pt x="555" y="314"/>
                    </a:lnTo>
                    <a:lnTo>
                      <a:pt x="588" y="323"/>
                    </a:lnTo>
                    <a:lnTo>
                      <a:pt x="613" y="358"/>
                    </a:lnTo>
                    <a:lnTo>
                      <a:pt x="634" y="378"/>
                    </a:lnTo>
                    <a:lnTo>
                      <a:pt x="647" y="378"/>
                    </a:lnTo>
                    <a:lnTo>
                      <a:pt x="651" y="327"/>
                    </a:lnTo>
                    <a:lnTo>
                      <a:pt x="699" y="348"/>
                    </a:lnTo>
                    <a:lnTo>
                      <a:pt x="709" y="323"/>
                    </a:lnTo>
                    <a:lnTo>
                      <a:pt x="699" y="293"/>
                    </a:lnTo>
                    <a:lnTo>
                      <a:pt x="705" y="273"/>
                    </a:lnTo>
                    <a:lnTo>
                      <a:pt x="699" y="234"/>
                    </a:lnTo>
                    <a:lnTo>
                      <a:pt x="682" y="209"/>
                    </a:lnTo>
                    <a:lnTo>
                      <a:pt x="689" y="184"/>
                    </a:lnTo>
                    <a:lnTo>
                      <a:pt x="647" y="160"/>
                    </a:lnTo>
                    <a:lnTo>
                      <a:pt x="572" y="76"/>
                    </a:lnTo>
                    <a:lnTo>
                      <a:pt x="555" y="65"/>
                    </a:lnTo>
                    <a:lnTo>
                      <a:pt x="529" y="80"/>
                    </a:lnTo>
                    <a:lnTo>
                      <a:pt x="521" y="100"/>
                    </a:lnTo>
                    <a:lnTo>
                      <a:pt x="486" y="100"/>
                    </a:lnTo>
                    <a:lnTo>
                      <a:pt x="422" y="119"/>
                    </a:lnTo>
                    <a:lnTo>
                      <a:pt x="368" y="95"/>
                    </a:lnTo>
                    <a:lnTo>
                      <a:pt x="348" y="65"/>
                    </a:lnTo>
                    <a:lnTo>
                      <a:pt x="309" y="55"/>
                    </a:lnTo>
                    <a:lnTo>
                      <a:pt x="321" y="29"/>
                    </a:lnTo>
                    <a:lnTo>
                      <a:pt x="298" y="20"/>
                    </a:lnTo>
                    <a:lnTo>
                      <a:pt x="267" y="10"/>
                    </a:lnTo>
                    <a:lnTo>
                      <a:pt x="246" y="15"/>
                    </a:lnTo>
                    <a:lnTo>
                      <a:pt x="219" y="0"/>
                    </a:lnTo>
                    <a:lnTo>
                      <a:pt x="107" y="5"/>
                    </a:lnTo>
                    <a:lnTo>
                      <a:pt x="60" y="24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3" name="Freeform 54"/>
              <p:cNvSpPr>
                <a:spLocks/>
              </p:cNvSpPr>
              <p:nvPr/>
            </p:nvSpPr>
            <p:spPr bwMode="auto">
              <a:xfrm>
                <a:off x="1890713" y="4064000"/>
                <a:ext cx="928687" cy="568325"/>
              </a:xfrm>
              <a:custGeom>
                <a:avLst/>
                <a:gdLst>
                  <a:gd name="T0" fmla="*/ 0 w 844"/>
                  <a:gd name="T1" fmla="*/ 365507 h 524"/>
                  <a:gd name="T2" fmla="*/ 36311 w 844"/>
                  <a:gd name="T3" fmla="*/ 298262 h 524"/>
                  <a:gd name="T4" fmla="*/ 12104 w 844"/>
                  <a:gd name="T5" fmla="*/ 237525 h 524"/>
                  <a:gd name="T6" fmla="*/ 39612 w 844"/>
                  <a:gd name="T7" fmla="*/ 221256 h 524"/>
                  <a:gd name="T8" fmla="*/ 122138 w 844"/>
                  <a:gd name="T9" fmla="*/ 177873 h 524"/>
                  <a:gd name="T10" fmla="*/ 141944 w 844"/>
                  <a:gd name="T11" fmla="*/ 47722 h 524"/>
                  <a:gd name="T12" fmla="*/ 239874 w 844"/>
                  <a:gd name="T13" fmla="*/ 0 h 524"/>
                  <a:gd name="T14" fmla="*/ 268483 w 844"/>
                  <a:gd name="T15" fmla="*/ 17353 h 524"/>
                  <a:gd name="T16" fmla="*/ 316898 w 844"/>
                  <a:gd name="T17" fmla="*/ 28199 h 524"/>
                  <a:gd name="T18" fmla="*/ 376316 w 844"/>
                  <a:gd name="T19" fmla="*/ 11930 h 524"/>
                  <a:gd name="T20" fmla="*/ 376316 w 844"/>
                  <a:gd name="T21" fmla="*/ 28199 h 524"/>
                  <a:gd name="T22" fmla="*/ 341105 w 844"/>
                  <a:gd name="T23" fmla="*/ 65075 h 524"/>
                  <a:gd name="T24" fmla="*/ 412628 w 844"/>
                  <a:gd name="T25" fmla="*/ 74837 h 524"/>
                  <a:gd name="T26" fmla="*/ 429133 w 844"/>
                  <a:gd name="T27" fmla="*/ 119305 h 524"/>
                  <a:gd name="T28" fmla="*/ 475347 w 844"/>
                  <a:gd name="T29" fmla="*/ 124728 h 524"/>
                  <a:gd name="T30" fmla="*/ 591983 w 844"/>
                  <a:gd name="T31" fmla="*/ 103036 h 524"/>
                  <a:gd name="T32" fmla="*/ 645900 w 844"/>
                  <a:gd name="T33" fmla="*/ 74837 h 524"/>
                  <a:gd name="T34" fmla="*/ 726224 w 844"/>
                  <a:gd name="T35" fmla="*/ 42299 h 524"/>
                  <a:gd name="T36" fmla="*/ 827456 w 844"/>
                  <a:gd name="T37" fmla="*/ 55314 h 524"/>
                  <a:gd name="T38" fmla="*/ 902279 w 844"/>
                  <a:gd name="T39" fmla="*/ 131235 h 524"/>
                  <a:gd name="T40" fmla="*/ 856065 w 844"/>
                  <a:gd name="T41" fmla="*/ 184380 h 524"/>
                  <a:gd name="T42" fmla="*/ 850563 w 844"/>
                  <a:gd name="T43" fmla="*/ 275486 h 524"/>
                  <a:gd name="T44" fmla="*/ 892376 w 844"/>
                  <a:gd name="T45" fmla="*/ 329715 h 524"/>
                  <a:gd name="T46" fmla="*/ 902279 w 844"/>
                  <a:gd name="T47" fmla="*/ 447935 h 524"/>
                  <a:gd name="T48" fmla="*/ 879172 w 844"/>
                  <a:gd name="T49" fmla="*/ 453358 h 524"/>
                  <a:gd name="T50" fmla="*/ 879172 w 844"/>
                  <a:gd name="T51" fmla="*/ 519518 h 524"/>
                  <a:gd name="T52" fmla="*/ 827456 w 844"/>
                  <a:gd name="T53" fmla="*/ 519518 h 524"/>
                  <a:gd name="T54" fmla="*/ 757034 w 844"/>
                  <a:gd name="T55" fmla="*/ 519518 h 524"/>
                  <a:gd name="T56" fmla="*/ 681111 w 844"/>
                  <a:gd name="T57" fmla="*/ 514095 h 524"/>
                  <a:gd name="T58" fmla="*/ 628294 w 844"/>
                  <a:gd name="T59" fmla="*/ 546633 h 524"/>
                  <a:gd name="T60" fmla="*/ 564475 w 844"/>
                  <a:gd name="T61" fmla="*/ 519518 h 524"/>
                  <a:gd name="T62" fmla="*/ 487451 w 844"/>
                  <a:gd name="T63" fmla="*/ 540126 h 524"/>
                  <a:gd name="T64" fmla="*/ 352109 w 844"/>
                  <a:gd name="T65" fmla="*/ 561817 h 524"/>
                  <a:gd name="T66" fmla="*/ 293791 w 844"/>
                  <a:gd name="T67" fmla="*/ 549887 h 524"/>
                  <a:gd name="T68" fmla="*/ 246476 w 844"/>
                  <a:gd name="T69" fmla="*/ 556395 h 524"/>
                  <a:gd name="T70" fmla="*/ 182656 w 844"/>
                  <a:gd name="T71" fmla="*/ 506503 h 524"/>
                  <a:gd name="T72" fmla="*/ 105633 w 844"/>
                  <a:gd name="T73" fmla="*/ 458781 h 524"/>
                  <a:gd name="T74" fmla="*/ 0 w 844"/>
                  <a:gd name="T75" fmla="*/ 365507 h 5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4"/>
                  <a:gd name="T115" fmla="*/ 0 h 524"/>
                  <a:gd name="T116" fmla="*/ 844 w 844"/>
                  <a:gd name="T117" fmla="*/ 524 h 5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4" h="524">
                    <a:moveTo>
                      <a:pt x="0" y="337"/>
                    </a:moveTo>
                    <a:lnTo>
                      <a:pt x="0" y="337"/>
                    </a:lnTo>
                    <a:lnTo>
                      <a:pt x="5" y="304"/>
                    </a:lnTo>
                    <a:lnTo>
                      <a:pt x="33" y="275"/>
                    </a:lnTo>
                    <a:lnTo>
                      <a:pt x="33" y="269"/>
                    </a:lnTo>
                    <a:lnTo>
                      <a:pt x="11" y="219"/>
                    </a:lnTo>
                    <a:lnTo>
                      <a:pt x="33" y="219"/>
                    </a:lnTo>
                    <a:lnTo>
                      <a:pt x="36" y="204"/>
                    </a:lnTo>
                    <a:lnTo>
                      <a:pt x="63" y="179"/>
                    </a:lnTo>
                    <a:lnTo>
                      <a:pt x="111" y="164"/>
                    </a:lnTo>
                    <a:lnTo>
                      <a:pt x="107" y="104"/>
                    </a:lnTo>
                    <a:lnTo>
                      <a:pt x="129" y="44"/>
                    </a:lnTo>
                    <a:lnTo>
                      <a:pt x="166" y="0"/>
                    </a:lnTo>
                    <a:lnTo>
                      <a:pt x="218" y="0"/>
                    </a:lnTo>
                    <a:lnTo>
                      <a:pt x="224" y="20"/>
                    </a:lnTo>
                    <a:lnTo>
                      <a:pt x="244" y="16"/>
                    </a:lnTo>
                    <a:lnTo>
                      <a:pt x="271" y="35"/>
                    </a:lnTo>
                    <a:lnTo>
                      <a:pt x="288" y="26"/>
                    </a:lnTo>
                    <a:lnTo>
                      <a:pt x="295" y="5"/>
                    </a:lnTo>
                    <a:lnTo>
                      <a:pt x="342" y="11"/>
                    </a:lnTo>
                    <a:lnTo>
                      <a:pt x="352" y="16"/>
                    </a:lnTo>
                    <a:lnTo>
                      <a:pt x="342" y="26"/>
                    </a:lnTo>
                    <a:lnTo>
                      <a:pt x="310" y="44"/>
                    </a:lnTo>
                    <a:lnTo>
                      <a:pt x="310" y="60"/>
                    </a:lnTo>
                    <a:lnTo>
                      <a:pt x="336" y="69"/>
                    </a:lnTo>
                    <a:lnTo>
                      <a:pt x="375" y="69"/>
                    </a:lnTo>
                    <a:lnTo>
                      <a:pt x="384" y="80"/>
                    </a:lnTo>
                    <a:lnTo>
                      <a:pt x="390" y="110"/>
                    </a:lnTo>
                    <a:lnTo>
                      <a:pt x="401" y="125"/>
                    </a:lnTo>
                    <a:lnTo>
                      <a:pt x="432" y="115"/>
                    </a:lnTo>
                    <a:lnTo>
                      <a:pt x="449" y="121"/>
                    </a:lnTo>
                    <a:lnTo>
                      <a:pt x="538" y="95"/>
                    </a:lnTo>
                    <a:lnTo>
                      <a:pt x="565" y="69"/>
                    </a:lnTo>
                    <a:lnTo>
                      <a:pt x="587" y="69"/>
                    </a:lnTo>
                    <a:lnTo>
                      <a:pt x="608" y="44"/>
                    </a:lnTo>
                    <a:lnTo>
                      <a:pt x="660" y="39"/>
                    </a:lnTo>
                    <a:lnTo>
                      <a:pt x="694" y="51"/>
                    </a:lnTo>
                    <a:lnTo>
                      <a:pt x="752" y="51"/>
                    </a:lnTo>
                    <a:lnTo>
                      <a:pt x="805" y="84"/>
                    </a:lnTo>
                    <a:lnTo>
                      <a:pt x="820" y="121"/>
                    </a:lnTo>
                    <a:lnTo>
                      <a:pt x="799" y="129"/>
                    </a:lnTo>
                    <a:lnTo>
                      <a:pt x="778" y="170"/>
                    </a:lnTo>
                    <a:lnTo>
                      <a:pt x="794" y="225"/>
                    </a:lnTo>
                    <a:lnTo>
                      <a:pt x="773" y="254"/>
                    </a:lnTo>
                    <a:lnTo>
                      <a:pt x="773" y="288"/>
                    </a:lnTo>
                    <a:lnTo>
                      <a:pt x="811" y="304"/>
                    </a:lnTo>
                    <a:lnTo>
                      <a:pt x="843" y="368"/>
                    </a:lnTo>
                    <a:lnTo>
                      <a:pt x="820" y="413"/>
                    </a:lnTo>
                    <a:lnTo>
                      <a:pt x="805" y="399"/>
                    </a:lnTo>
                    <a:lnTo>
                      <a:pt x="799" y="418"/>
                    </a:lnTo>
                    <a:lnTo>
                      <a:pt x="805" y="462"/>
                    </a:lnTo>
                    <a:lnTo>
                      <a:pt x="799" y="479"/>
                    </a:lnTo>
                    <a:lnTo>
                      <a:pt x="784" y="482"/>
                    </a:lnTo>
                    <a:lnTo>
                      <a:pt x="752" y="479"/>
                    </a:lnTo>
                    <a:lnTo>
                      <a:pt x="715" y="492"/>
                    </a:lnTo>
                    <a:lnTo>
                      <a:pt x="688" y="479"/>
                    </a:lnTo>
                    <a:lnTo>
                      <a:pt x="654" y="488"/>
                    </a:lnTo>
                    <a:lnTo>
                      <a:pt x="619" y="474"/>
                    </a:lnTo>
                    <a:lnTo>
                      <a:pt x="582" y="482"/>
                    </a:lnTo>
                    <a:lnTo>
                      <a:pt x="571" y="504"/>
                    </a:lnTo>
                    <a:lnTo>
                      <a:pt x="544" y="498"/>
                    </a:lnTo>
                    <a:lnTo>
                      <a:pt x="513" y="479"/>
                    </a:lnTo>
                    <a:lnTo>
                      <a:pt x="496" y="507"/>
                    </a:lnTo>
                    <a:lnTo>
                      <a:pt x="443" y="498"/>
                    </a:lnTo>
                    <a:lnTo>
                      <a:pt x="401" y="523"/>
                    </a:lnTo>
                    <a:lnTo>
                      <a:pt x="320" y="518"/>
                    </a:lnTo>
                    <a:lnTo>
                      <a:pt x="277" y="507"/>
                    </a:lnTo>
                    <a:lnTo>
                      <a:pt x="267" y="507"/>
                    </a:lnTo>
                    <a:lnTo>
                      <a:pt x="261" y="518"/>
                    </a:lnTo>
                    <a:lnTo>
                      <a:pt x="224" y="513"/>
                    </a:lnTo>
                    <a:lnTo>
                      <a:pt x="176" y="488"/>
                    </a:lnTo>
                    <a:lnTo>
                      <a:pt x="166" y="467"/>
                    </a:lnTo>
                    <a:lnTo>
                      <a:pt x="129" y="458"/>
                    </a:lnTo>
                    <a:lnTo>
                      <a:pt x="96" y="423"/>
                    </a:lnTo>
                    <a:lnTo>
                      <a:pt x="18" y="373"/>
                    </a:lnTo>
                    <a:lnTo>
                      <a:pt x="0" y="337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4" name="Freeform 55"/>
              <p:cNvSpPr>
                <a:spLocks/>
              </p:cNvSpPr>
              <p:nvPr/>
            </p:nvSpPr>
            <p:spPr bwMode="auto">
              <a:xfrm>
                <a:off x="2603500" y="3540125"/>
                <a:ext cx="823913" cy="681038"/>
              </a:xfrm>
              <a:custGeom>
                <a:avLst/>
                <a:gdLst>
                  <a:gd name="T0" fmla="*/ 0 w 748"/>
                  <a:gd name="T1" fmla="*/ 275014 h 629"/>
                  <a:gd name="T2" fmla="*/ 0 w 748"/>
                  <a:gd name="T3" fmla="*/ 275014 h 629"/>
                  <a:gd name="T4" fmla="*/ 4406 w 748"/>
                  <a:gd name="T5" fmla="*/ 291255 h 629"/>
                  <a:gd name="T6" fmla="*/ 30842 w 748"/>
                  <a:gd name="T7" fmla="*/ 302082 h 629"/>
                  <a:gd name="T8" fmla="*/ 30842 w 748"/>
                  <a:gd name="T9" fmla="*/ 350805 h 629"/>
                  <a:gd name="T10" fmla="*/ 100235 w 748"/>
                  <a:gd name="T11" fmla="*/ 480733 h 629"/>
                  <a:gd name="T12" fmla="*/ 112352 w 748"/>
                  <a:gd name="T13" fmla="*/ 577096 h 629"/>
                  <a:gd name="T14" fmla="*/ 169629 w 748"/>
                  <a:gd name="T15" fmla="*/ 613909 h 629"/>
                  <a:gd name="T16" fmla="*/ 187253 w 748"/>
                  <a:gd name="T17" fmla="*/ 653970 h 629"/>
                  <a:gd name="T18" fmla="*/ 280879 w 748"/>
                  <a:gd name="T19" fmla="*/ 636646 h 629"/>
                  <a:gd name="T20" fmla="*/ 310620 w 748"/>
                  <a:gd name="T21" fmla="*/ 662632 h 629"/>
                  <a:gd name="T22" fmla="*/ 329345 w 748"/>
                  <a:gd name="T23" fmla="*/ 668045 h 629"/>
                  <a:gd name="T24" fmla="*/ 341461 w 748"/>
                  <a:gd name="T25" fmla="*/ 658301 h 629"/>
                  <a:gd name="T26" fmla="*/ 360187 w 748"/>
                  <a:gd name="T27" fmla="*/ 658301 h 629"/>
                  <a:gd name="T28" fmla="*/ 424073 w 748"/>
                  <a:gd name="T29" fmla="*/ 679955 h 629"/>
                  <a:gd name="T30" fmla="*/ 440595 w 748"/>
                  <a:gd name="T31" fmla="*/ 674542 h 629"/>
                  <a:gd name="T32" fmla="*/ 440595 w 748"/>
                  <a:gd name="T33" fmla="*/ 642060 h 629"/>
                  <a:gd name="T34" fmla="*/ 470335 w 748"/>
                  <a:gd name="T35" fmla="*/ 658301 h 629"/>
                  <a:gd name="T36" fmla="*/ 511090 w 748"/>
                  <a:gd name="T37" fmla="*/ 653970 h 629"/>
                  <a:gd name="T38" fmla="*/ 557353 w 748"/>
                  <a:gd name="T39" fmla="*/ 658301 h 629"/>
                  <a:gd name="T40" fmla="*/ 592601 w 748"/>
                  <a:gd name="T41" fmla="*/ 625819 h 629"/>
                  <a:gd name="T42" fmla="*/ 644371 w 748"/>
                  <a:gd name="T43" fmla="*/ 609578 h 629"/>
                  <a:gd name="T44" fmla="*/ 681821 w 748"/>
                  <a:gd name="T45" fmla="*/ 583592 h 629"/>
                  <a:gd name="T46" fmla="*/ 675212 w 748"/>
                  <a:gd name="T47" fmla="*/ 544614 h 629"/>
                  <a:gd name="T48" fmla="*/ 726982 w 748"/>
                  <a:gd name="T49" fmla="*/ 457995 h 629"/>
                  <a:gd name="T50" fmla="*/ 768839 w 748"/>
                  <a:gd name="T51" fmla="*/ 452582 h 629"/>
                  <a:gd name="T52" fmla="*/ 786462 w 748"/>
                  <a:gd name="T53" fmla="*/ 426596 h 629"/>
                  <a:gd name="T54" fmla="*/ 793071 w 748"/>
                  <a:gd name="T55" fmla="*/ 361632 h 629"/>
                  <a:gd name="T56" fmla="*/ 822812 w 748"/>
                  <a:gd name="T57" fmla="*/ 328068 h 629"/>
                  <a:gd name="T58" fmla="*/ 810695 w 748"/>
                  <a:gd name="T59" fmla="*/ 307496 h 629"/>
                  <a:gd name="T60" fmla="*/ 746809 w 748"/>
                  <a:gd name="T61" fmla="*/ 291255 h 629"/>
                  <a:gd name="T62" fmla="*/ 718170 w 748"/>
                  <a:gd name="T63" fmla="*/ 275014 h 629"/>
                  <a:gd name="T64" fmla="*/ 703851 w 748"/>
                  <a:gd name="T65" fmla="*/ 253359 h 629"/>
                  <a:gd name="T66" fmla="*/ 709358 w 748"/>
                  <a:gd name="T67" fmla="*/ 242532 h 629"/>
                  <a:gd name="T68" fmla="*/ 551845 w 748"/>
                  <a:gd name="T69" fmla="*/ 162410 h 629"/>
                  <a:gd name="T70" fmla="*/ 534222 w 748"/>
                  <a:gd name="T71" fmla="*/ 123431 h 629"/>
                  <a:gd name="T72" fmla="*/ 527613 w 748"/>
                  <a:gd name="T73" fmla="*/ 63881 h 629"/>
                  <a:gd name="T74" fmla="*/ 534222 w 748"/>
                  <a:gd name="T75" fmla="*/ 59550 h 629"/>
                  <a:gd name="T76" fmla="*/ 506684 w 748"/>
                  <a:gd name="T77" fmla="*/ 21655 h 629"/>
                  <a:gd name="T78" fmla="*/ 470335 w 748"/>
                  <a:gd name="T79" fmla="*/ 10827 h 629"/>
                  <a:gd name="T80" fmla="*/ 432885 w 748"/>
                  <a:gd name="T81" fmla="*/ 10827 h 629"/>
                  <a:gd name="T82" fmla="*/ 404246 w 748"/>
                  <a:gd name="T83" fmla="*/ 0 h 629"/>
                  <a:gd name="T84" fmla="*/ 381115 w 748"/>
                  <a:gd name="T85" fmla="*/ 10827 h 629"/>
                  <a:gd name="T86" fmla="*/ 360187 w 748"/>
                  <a:gd name="T87" fmla="*/ 0 h 629"/>
                  <a:gd name="T88" fmla="*/ 341461 w 748"/>
                  <a:gd name="T89" fmla="*/ 4331 h 629"/>
                  <a:gd name="T90" fmla="*/ 323837 w 748"/>
                  <a:gd name="T91" fmla="*/ 25986 h 629"/>
                  <a:gd name="T92" fmla="*/ 294097 w 748"/>
                  <a:gd name="T93" fmla="*/ 33565 h 629"/>
                  <a:gd name="T94" fmla="*/ 298503 w 748"/>
                  <a:gd name="T95" fmla="*/ 55219 h 629"/>
                  <a:gd name="T96" fmla="*/ 280879 w 748"/>
                  <a:gd name="T97" fmla="*/ 59550 h 629"/>
                  <a:gd name="T98" fmla="*/ 258850 w 748"/>
                  <a:gd name="T99" fmla="*/ 55219 h 629"/>
                  <a:gd name="T100" fmla="*/ 258850 w 748"/>
                  <a:gd name="T101" fmla="*/ 81205 h 629"/>
                  <a:gd name="T102" fmla="*/ 242327 w 748"/>
                  <a:gd name="T103" fmla="*/ 93115 h 629"/>
                  <a:gd name="T104" fmla="*/ 218095 w 748"/>
                  <a:gd name="T105" fmla="*/ 93115 h 629"/>
                  <a:gd name="T106" fmla="*/ 158614 w 748"/>
                  <a:gd name="T107" fmla="*/ 134259 h 629"/>
                  <a:gd name="T108" fmla="*/ 153107 w 748"/>
                  <a:gd name="T109" fmla="*/ 200305 h 629"/>
                  <a:gd name="T110" fmla="*/ 134382 w 748"/>
                  <a:gd name="T111" fmla="*/ 215464 h 629"/>
                  <a:gd name="T112" fmla="*/ 94728 w 748"/>
                  <a:gd name="T113" fmla="*/ 231704 h 629"/>
                  <a:gd name="T114" fmla="*/ 48465 w 748"/>
                  <a:gd name="T115" fmla="*/ 220877 h 629"/>
                  <a:gd name="T116" fmla="*/ 48465 w 748"/>
                  <a:gd name="T117" fmla="*/ 249028 h 629"/>
                  <a:gd name="T118" fmla="*/ 35248 w 748"/>
                  <a:gd name="T119" fmla="*/ 270683 h 629"/>
                  <a:gd name="T120" fmla="*/ 0 w 748"/>
                  <a:gd name="T121" fmla="*/ 275014 h 629"/>
                  <a:gd name="T122" fmla="*/ 0 w 748"/>
                  <a:gd name="T123" fmla="*/ 275014 h 6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48"/>
                  <a:gd name="T187" fmla="*/ 0 h 629"/>
                  <a:gd name="T188" fmla="*/ 748 w 748"/>
                  <a:gd name="T189" fmla="*/ 629 h 6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48" h="629">
                    <a:moveTo>
                      <a:pt x="0" y="254"/>
                    </a:moveTo>
                    <a:lnTo>
                      <a:pt x="0" y="254"/>
                    </a:lnTo>
                    <a:lnTo>
                      <a:pt x="4" y="269"/>
                    </a:lnTo>
                    <a:lnTo>
                      <a:pt x="28" y="279"/>
                    </a:lnTo>
                    <a:lnTo>
                      <a:pt x="28" y="324"/>
                    </a:lnTo>
                    <a:lnTo>
                      <a:pt x="91" y="444"/>
                    </a:lnTo>
                    <a:lnTo>
                      <a:pt x="102" y="533"/>
                    </a:lnTo>
                    <a:lnTo>
                      <a:pt x="154" y="567"/>
                    </a:lnTo>
                    <a:lnTo>
                      <a:pt x="170" y="604"/>
                    </a:lnTo>
                    <a:lnTo>
                      <a:pt x="255" y="588"/>
                    </a:lnTo>
                    <a:lnTo>
                      <a:pt x="282" y="612"/>
                    </a:lnTo>
                    <a:lnTo>
                      <a:pt x="299" y="617"/>
                    </a:lnTo>
                    <a:lnTo>
                      <a:pt x="310" y="608"/>
                    </a:lnTo>
                    <a:lnTo>
                      <a:pt x="327" y="608"/>
                    </a:lnTo>
                    <a:lnTo>
                      <a:pt x="385" y="628"/>
                    </a:lnTo>
                    <a:lnTo>
                      <a:pt x="400" y="623"/>
                    </a:lnTo>
                    <a:lnTo>
                      <a:pt x="400" y="593"/>
                    </a:lnTo>
                    <a:lnTo>
                      <a:pt x="427" y="608"/>
                    </a:lnTo>
                    <a:lnTo>
                      <a:pt x="464" y="604"/>
                    </a:lnTo>
                    <a:lnTo>
                      <a:pt x="506" y="608"/>
                    </a:lnTo>
                    <a:lnTo>
                      <a:pt x="538" y="578"/>
                    </a:lnTo>
                    <a:lnTo>
                      <a:pt x="585" y="563"/>
                    </a:lnTo>
                    <a:lnTo>
                      <a:pt x="619" y="539"/>
                    </a:lnTo>
                    <a:lnTo>
                      <a:pt x="613" y="503"/>
                    </a:lnTo>
                    <a:lnTo>
                      <a:pt x="660" y="423"/>
                    </a:lnTo>
                    <a:lnTo>
                      <a:pt x="698" y="418"/>
                    </a:lnTo>
                    <a:lnTo>
                      <a:pt x="714" y="394"/>
                    </a:lnTo>
                    <a:lnTo>
                      <a:pt x="720" y="334"/>
                    </a:lnTo>
                    <a:lnTo>
                      <a:pt x="747" y="303"/>
                    </a:lnTo>
                    <a:lnTo>
                      <a:pt x="736" y="284"/>
                    </a:lnTo>
                    <a:lnTo>
                      <a:pt x="678" y="269"/>
                    </a:lnTo>
                    <a:lnTo>
                      <a:pt x="652" y="254"/>
                    </a:lnTo>
                    <a:lnTo>
                      <a:pt x="639" y="234"/>
                    </a:lnTo>
                    <a:lnTo>
                      <a:pt x="644" y="224"/>
                    </a:lnTo>
                    <a:lnTo>
                      <a:pt x="501" y="150"/>
                    </a:lnTo>
                    <a:lnTo>
                      <a:pt x="485" y="114"/>
                    </a:lnTo>
                    <a:lnTo>
                      <a:pt x="479" y="59"/>
                    </a:lnTo>
                    <a:lnTo>
                      <a:pt x="485" y="55"/>
                    </a:lnTo>
                    <a:lnTo>
                      <a:pt x="460" y="20"/>
                    </a:lnTo>
                    <a:lnTo>
                      <a:pt x="427" y="10"/>
                    </a:lnTo>
                    <a:lnTo>
                      <a:pt x="393" y="10"/>
                    </a:lnTo>
                    <a:lnTo>
                      <a:pt x="367" y="0"/>
                    </a:lnTo>
                    <a:lnTo>
                      <a:pt x="346" y="10"/>
                    </a:lnTo>
                    <a:lnTo>
                      <a:pt x="327" y="0"/>
                    </a:lnTo>
                    <a:lnTo>
                      <a:pt x="310" y="4"/>
                    </a:lnTo>
                    <a:lnTo>
                      <a:pt x="294" y="24"/>
                    </a:lnTo>
                    <a:lnTo>
                      <a:pt x="267" y="31"/>
                    </a:lnTo>
                    <a:lnTo>
                      <a:pt x="271" y="51"/>
                    </a:lnTo>
                    <a:lnTo>
                      <a:pt x="255" y="55"/>
                    </a:lnTo>
                    <a:lnTo>
                      <a:pt x="235" y="51"/>
                    </a:lnTo>
                    <a:lnTo>
                      <a:pt x="235" y="75"/>
                    </a:lnTo>
                    <a:lnTo>
                      <a:pt x="220" y="86"/>
                    </a:lnTo>
                    <a:lnTo>
                      <a:pt x="198" y="86"/>
                    </a:lnTo>
                    <a:lnTo>
                      <a:pt x="144" y="124"/>
                    </a:lnTo>
                    <a:lnTo>
                      <a:pt x="139" y="185"/>
                    </a:lnTo>
                    <a:lnTo>
                      <a:pt x="122" y="199"/>
                    </a:lnTo>
                    <a:lnTo>
                      <a:pt x="86" y="214"/>
                    </a:lnTo>
                    <a:lnTo>
                      <a:pt x="44" y="204"/>
                    </a:lnTo>
                    <a:lnTo>
                      <a:pt x="44" y="230"/>
                    </a:lnTo>
                    <a:lnTo>
                      <a:pt x="32" y="250"/>
                    </a:lnTo>
                    <a:lnTo>
                      <a:pt x="0" y="254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5" name="Freeform 56"/>
              <p:cNvSpPr>
                <a:spLocks/>
              </p:cNvSpPr>
              <p:nvPr/>
            </p:nvSpPr>
            <p:spPr bwMode="auto">
              <a:xfrm>
                <a:off x="1741488" y="3713163"/>
                <a:ext cx="974725" cy="485775"/>
              </a:xfrm>
              <a:custGeom>
                <a:avLst/>
                <a:gdLst>
                  <a:gd name="T0" fmla="*/ 0 w 886"/>
                  <a:gd name="T1" fmla="*/ 89999 h 448"/>
                  <a:gd name="T2" fmla="*/ 35205 w 886"/>
                  <a:gd name="T3" fmla="*/ 149636 h 448"/>
                  <a:gd name="T4" fmla="*/ 52807 w 886"/>
                  <a:gd name="T5" fmla="*/ 210358 h 448"/>
                  <a:gd name="T6" fmla="*/ 77010 w 886"/>
                  <a:gd name="T7" fmla="*/ 273248 h 448"/>
                  <a:gd name="T8" fmla="*/ 93512 w 886"/>
                  <a:gd name="T9" fmla="*/ 343729 h 448"/>
                  <a:gd name="T10" fmla="*/ 166121 w 886"/>
                  <a:gd name="T11" fmla="*/ 414210 h 448"/>
                  <a:gd name="T12" fmla="*/ 182623 w 886"/>
                  <a:gd name="T13" fmla="*/ 414210 h 448"/>
                  <a:gd name="T14" fmla="*/ 264034 w 886"/>
                  <a:gd name="T15" fmla="*/ 396861 h 448"/>
                  <a:gd name="T16" fmla="*/ 328942 w 886"/>
                  <a:gd name="T17" fmla="*/ 349151 h 448"/>
                  <a:gd name="T18" fmla="*/ 392750 w 886"/>
                  <a:gd name="T19" fmla="*/ 370837 h 448"/>
                  <a:gd name="T20" fmla="*/ 444457 w 886"/>
                  <a:gd name="T21" fmla="*/ 387102 h 448"/>
                  <a:gd name="T22" fmla="*/ 470860 w 886"/>
                  <a:gd name="T23" fmla="*/ 354572 h 448"/>
                  <a:gd name="T24" fmla="*/ 533568 w 886"/>
                  <a:gd name="T25" fmla="*/ 366500 h 448"/>
                  <a:gd name="T26" fmla="*/ 487363 w 886"/>
                  <a:gd name="T27" fmla="*/ 396861 h 448"/>
                  <a:gd name="T28" fmla="*/ 515966 w 886"/>
                  <a:gd name="T29" fmla="*/ 423969 h 448"/>
                  <a:gd name="T30" fmla="*/ 568773 w 886"/>
                  <a:gd name="T31" fmla="*/ 435896 h 448"/>
                  <a:gd name="T32" fmla="*/ 587475 w 886"/>
                  <a:gd name="T33" fmla="*/ 484691 h 448"/>
                  <a:gd name="T34" fmla="*/ 640282 w 886"/>
                  <a:gd name="T35" fmla="*/ 480353 h 448"/>
                  <a:gd name="T36" fmla="*/ 767899 w 886"/>
                  <a:gd name="T37" fmla="*/ 423969 h 448"/>
                  <a:gd name="T38" fmla="*/ 815205 w 886"/>
                  <a:gd name="T39" fmla="*/ 396861 h 448"/>
                  <a:gd name="T40" fmla="*/ 909817 w 886"/>
                  <a:gd name="T41" fmla="*/ 404451 h 448"/>
                  <a:gd name="T42" fmla="*/ 961523 w 886"/>
                  <a:gd name="T43" fmla="*/ 306862 h 448"/>
                  <a:gd name="T44" fmla="*/ 892214 w 886"/>
                  <a:gd name="T45" fmla="*/ 127950 h 448"/>
                  <a:gd name="T46" fmla="*/ 861410 w 886"/>
                  <a:gd name="T47" fmla="*/ 101926 h 448"/>
                  <a:gd name="T48" fmla="*/ 774499 w 886"/>
                  <a:gd name="T49" fmla="*/ 118191 h 448"/>
                  <a:gd name="T50" fmla="*/ 650183 w 886"/>
                  <a:gd name="T51" fmla="*/ 182166 h 448"/>
                  <a:gd name="T52" fmla="*/ 603978 w 886"/>
                  <a:gd name="T53" fmla="*/ 187587 h 448"/>
                  <a:gd name="T54" fmla="*/ 633681 w 886"/>
                  <a:gd name="T55" fmla="*/ 159395 h 448"/>
                  <a:gd name="T56" fmla="*/ 685388 w 886"/>
                  <a:gd name="T57" fmla="*/ 89999 h 448"/>
                  <a:gd name="T58" fmla="*/ 616079 w 886"/>
                  <a:gd name="T59" fmla="*/ 68312 h 448"/>
                  <a:gd name="T60" fmla="*/ 457659 w 886"/>
                  <a:gd name="T61" fmla="*/ 8675 h 448"/>
                  <a:gd name="T62" fmla="*/ 405952 w 886"/>
                  <a:gd name="T63" fmla="*/ 8675 h 448"/>
                  <a:gd name="T64" fmla="*/ 352045 w 886"/>
                  <a:gd name="T65" fmla="*/ 31445 h 448"/>
                  <a:gd name="T66" fmla="*/ 288237 w 886"/>
                  <a:gd name="T67" fmla="*/ 31445 h 448"/>
                  <a:gd name="T68" fmla="*/ 251932 w 886"/>
                  <a:gd name="T69" fmla="*/ 0 h 448"/>
                  <a:gd name="T70" fmla="*/ 215628 w 886"/>
                  <a:gd name="T71" fmla="*/ 35783 h 448"/>
                  <a:gd name="T72" fmla="*/ 166121 w 886"/>
                  <a:gd name="T73" fmla="*/ 68312 h 448"/>
                  <a:gd name="T74" fmla="*/ 124316 w 886"/>
                  <a:gd name="T75" fmla="*/ 47710 h 448"/>
                  <a:gd name="T76" fmla="*/ 93512 w 886"/>
                  <a:gd name="T77" fmla="*/ 73734 h 448"/>
                  <a:gd name="T78" fmla="*/ 18702 w 886"/>
                  <a:gd name="T79" fmla="*/ 85661 h 448"/>
                  <a:gd name="T80" fmla="*/ 0 w 886"/>
                  <a:gd name="T81" fmla="*/ 89999 h 4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6"/>
                  <a:gd name="T124" fmla="*/ 0 h 448"/>
                  <a:gd name="T125" fmla="*/ 886 w 886"/>
                  <a:gd name="T126" fmla="*/ 448 h 4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6" h="448">
                    <a:moveTo>
                      <a:pt x="0" y="83"/>
                    </a:moveTo>
                    <a:lnTo>
                      <a:pt x="0" y="83"/>
                    </a:lnTo>
                    <a:lnTo>
                      <a:pt x="6" y="109"/>
                    </a:lnTo>
                    <a:lnTo>
                      <a:pt x="32" y="138"/>
                    </a:lnTo>
                    <a:lnTo>
                      <a:pt x="17" y="182"/>
                    </a:lnTo>
                    <a:lnTo>
                      <a:pt x="48" y="194"/>
                    </a:lnTo>
                    <a:lnTo>
                      <a:pt x="53" y="238"/>
                    </a:lnTo>
                    <a:lnTo>
                      <a:pt x="70" y="252"/>
                    </a:lnTo>
                    <a:lnTo>
                      <a:pt x="63" y="303"/>
                    </a:lnTo>
                    <a:lnTo>
                      <a:pt x="85" y="317"/>
                    </a:lnTo>
                    <a:lnTo>
                      <a:pt x="123" y="366"/>
                    </a:lnTo>
                    <a:lnTo>
                      <a:pt x="151" y="382"/>
                    </a:lnTo>
                    <a:lnTo>
                      <a:pt x="156" y="387"/>
                    </a:lnTo>
                    <a:lnTo>
                      <a:pt x="166" y="382"/>
                    </a:lnTo>
                    <a:lnTo>
                      <a:pt x="209" y="387"/>
                    </a:lnTo>
                    <a:lnTo>
                      <a:pt x="240" y="366"/>
                    </a:lnTo>
                    <a:lnTo>
                      <a:pt x="262" y="366"/>
                    </a:lnTo>
                    <a:lnTo>
                      <a:pt x="299" y="322"/>
                    </a:lnTo>
                    <a:lnTo>
                      <a:pt x="351" y="322"/>
                    </a:lnTo>
                    <a:lnTo>
                      <a:pt x="357" y="342"/>
                    </a:lnTo>
                    <a:lnTo>
                      <a:pt x="377" y="338"/>
                    </a:lnTo>
                    <a:lnTo>
                      <a:pt x="404" y="357"/>
                    </a:lnTo>
                    <a:lnTo>
                      <a:pt x="421" y="348"/>
                    </a:lnTo>
                    <a:lnTo>
                      <a:pt x="428" y="327"/>
                    </a:lnTo>
                    <a:lnTo>
                      <a:pt x="475" y="333"/>
                    </a:lnTo>
                    <a:lnTo>
                      <a:pt x="485" y="338"/>
                    </a:lnTo>
                    <a:lnTo>
                      <a:pt x="475" y="348"/>
                    </a:lnTo>
                    <a:lnTo>
                      <a:pt x="443" y="366"/>
                    </a:lnTo>
                    <a:lnTo>
                      <a:pt x="443" y="382"/>
                    </a:lnTo>
                    <a:lnTo>
                      <a:pt x="469" y="391"/>
                    </a:lnTo>
                    <a:lnTo>
                      <a:pt x="508" y="391"/>
                    </a:lnTo>
                    <a:lnTo>
                      <a:pt x="517" y="402"/>
                    </a:lnTo>
                    <a:lnTo>
                      <a:pt x="523" y="432"/>
                    </a:lnTo>
                    <a:lnTo>
                      <a:pt x="534" y="447"/>
                    </a:lnTo>
                    <a:lnTo>
                      <a:pt x="565" y="437"/>
                    </a:lnTo>
                    <a:lnTo>
                      <a:pt x="582" y="443"/>
                    </a:lnTo>
                    <a:lnTo>
                      <a:pt x="671" y="417"/>
                    </a:lnTo>
                    <a:lnTo>
                      <a:pt x="698" y="391"/>
                    </a:lnTo>
                    <a:lnTo>
                      <a:pt x="720" y="391"/>
                    </a:lnTo>
                    <a:lnTo>
                      <a:pt x="741" y="366"/>
                    </a:lnTo>
                    <a:lnTo>
                      <a:pt x="793" y="361"/>
                    </a:lnTo>
                    <a:lnTo>
                      <a:pt x="827" y="373"/>
                    </a:lnTo>
                    <a:lnTo>
                      <a:pt x="885" y="373"/>
                    </a:lnTo>
                    <a:lnTo>
                      <a:pt x="874" y="283"/>
                    </a:lnTo>
                    <a:lnTo>
                      <a:pt x="811" y="163"/>
                    </a:lnTo>
                    <a:lnTo>
                      <a:pt x="811" y="118"/>
                    </a:lnTo>
                    <a:lnTo>
                      <a:pt x="787" y="109"/>
                    </a:lnTo>
                    <a:lnTo>
                      <a:pt x="783" y="94"/>
                    </a:lnTo>
                    <a:lnTo>
                      <a:pt x="731" y="83"/>
                    </a:lnTo>
                    <a:lnTo>
                      <a:pt x="704" y="109"/>
                    </a:lnTo>
                    <a:lnTo>
                      <a:pt x="650" y="128"/>
                    </a:lnTo>
                    <a:lnTo>
                      <a:pt x="591" y="168"/>
                    </a:lnTo>
                    <a:lnTo>
                      <a:pt x="565" y="179"/>
                    </a:lnTo>
                    <a:lnTo>
                      <a:pt x="549" y="173"/>
                    </a:lnTo>
                    <a:lnTo>
                      <a:pt x="555" y="159"/>
                    </a:lnTo>
                    <a:lnTo>
                      <a:pt x="576" y="147"/>
                    </a:lnTo>
                    <a:lnTo>
                      <a:pt x="586" y="118"/>
                    </a:lnTo>
                    <a:lnTo>
                      <a:pt x="623" y="83"/>
                    </a:lnTo>
                    <a:lnTo>
                      <a:pt x="619" y="73"/>
                    </a:lnTo>
                    <a:lnTo>
                      <a:pt x="560" y="63"/>
                    </a:lnTo>
                    <a:lnTo>
                      <a:pt x="457" y="13"/>
                    </a:lnTo>
                    <a:lnTo>
                      <a:pt x="416" y="8"/>
                    </a:lnTo>
                    <a:lnTo>
                      <a:pt x="384" y="33"/>
                    </a:lnTo>
                    <a:lnTo>
                      <a:pt x="369" y="8"/>
                    </a:lnTo>
                    <a:lnTo>
                      <a:pt x="357" y="8"/>
                    </a:lnTo>
                    <a:lnTo>
                      <a:pt x="320" y="29"/>
                    </a:lnTo>
                    <a:lnTo>
                      <a:pt x="283" y="33"/>
                    </a:lnTo>
                    <a:lnTo>
                      <a:pt x="262" y="29"/>
                    </a:lnTo>
                    <a:lnTo>
                      <a:pt x="251" y="8"/>
                    </a:lnTo>
                    <a:lnTo>
                      <a:pt x="229" y="0"/>
                    </a:lnTo>
                    <a:lnTo>
                      <a:pt x="219" y="3"/>
                    </a:lnTo>
                    <a:lnTo>
                      <a:pt x="196" y="33"/>
                    </a:lnTo>
                    <a:lnTo>
                      <a:pt x="176" y="38"/>
                    </a:lnTo>
                    <a:lnTo>
                      <a:pt x="151" y="63"/>
                    </a:lnTo>
                    <a:lnTo>
                      <a:pt x="128" y="38"/>
                    </a:lnTo>
                    <a:lnTo>
                      <a:pt x="113" y="44"/>
                    </a:lnTo>
                    <a:lnTo>
                      <a:pt x="102" y="63"/>
                    </a:lnTo>
                    <a:lnTo>
                      <a:pt x="85" y="68"/>
                    </a:lnTo>
                    <a:lnTo>
                      <a:pt x="53" y="63"/>
                    </a:lnTo>
                    <a:lnTo>
                      <a:pt x="17" y="79"/>
                    </a:lnTo>
                    <a:lnTo>
                      <a:pt x="6" y="73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6" name="Freeform 57"/>
              <p:cNvSpPr>
                <a:spLocks/>
              </p:cNvSpPr>
              <p:nvPr/>
            </p:nvSpPr>
            <p:spPr bwMode="auto">
              <a:xfrm>
                <a:off x="2940050" y="4449763"/>
                <a:ext cx="700088" cy="647700"/>
              </a:xfrm>
              <a:custGeom>
                <a:avLst/>
                <a:gdLst>
                  <a:gd name="T0" fmla="*/ 0 w 635"/>
                  <a:gd name="T1" fmla="*/ 345512 h 598"/>
                  <a:gd name="T2" fmla="*/ 0 w 635"/>
                  <a:gd name="T3" fmla="*/ 345512 h 598"/>
                  <a:gd name="T4" fmla="*/ 9923 w 635"/>
                  <a:gd name="T5" fmla="*/ 328182 h 598"/>
                  <a:gd name="T6" fmla="*/ 33075 w 635"/>
                  <a:gd name="T7" fmla="*/ 311936 h 598"/>
                  <a:gd name="T8" fmla="*/ 45203 w 635"/>
                  <a:gd name="T9" fmla="*/ 291357 h 598"/>
                  <a:gd name="T10" fmla="*/ 97020 w 635"/>
                  <a:gd name="T11" fmla="*/ 258863 h 598"/>
                  <a:gd name="T12" fmla="*/ 140018 w 635"/>
                  <a:gd name="T13" fmla="*/ 210123 h 598"/>
                  <a:gd name="T14" fmla="*/ 163170 w 635"/>
                  <a:gd name="T15" fmla="*/ 220954 h 598"/>
                  <a:gd name="T16" fmla="*/ 198450 w 635"/>
                  <a:gd name="T17" fmla="*/ 215539 h 598"/>
                  <a:gd name="T18" fmla="*/ 256883 w 635"/>
                  <a:gd name="T19" fmla="*/ 166799 h 598"/>
                  <a:gd name="T20" fmla="*/ 281138 w 635"/>
                  <a:gd name="T21" fmla="*/ 177630 h 598"/>
                  <a:gd name="T22" fmla="*/ 293265 w 635"/>
                  <a:gd name="T23" fmla="*/ 210123 h 598"/>
                  <a:gd name="T24" fmla="*/ 346185 w 635"/>
                  <a:gd name="T25" fmla="*/ 188461 h 598"/>
                  <a:gd name="T26" fmla="*/ 363825 w 635"/>
                  <a:gd name="T27" fmla="*/ 145137 h 598"/>
                  <a:gd name="T28" fmla="*/ 363825 w 635"/>
                  <a:gd name="T29" fmla="*/ 76901 h 598"/>
                  <a:gd name="T30" fmla="*/ 382568 w 635"/>
                  <a:gd name="T31" fmla="*/ 70402 h 598"/>
                  <a:gd name="T32" fmla="*/ 386978 w 635"/>
                  <a:gd name="T33" fmla="*/ 32493 h 598"/>
                  <a:gd name="T34" fmla="*/ 426668 w 635"/>
                  <a:gd name="T35" fmla="*/ 5416 h 598"/>
                  <a:gd name="T36" fmla="*/ 463050 w 635"/>
                  <a:gd name="T37" fmla="*/ 10831 h 598"/>
                  <a:gd name="T38" fmla="*/ 492818 w 635"/>
                  <a:gd name="T39" fmla="*/ 0 h 598"/>
                  <a:gd name="T40" fmla="*/ 523688 w 635"/>
                  <a:gd name="T41" fmla="*/ 10831 h 598"/>
                  <a:gd name="T42" fmla="*/ 540225 w 635"/>
                  <a:gd name="T43" fmla="*/ 32493 h 598"/>
                  <a:gd name="T44" fmla="*/ 533610 w 635"/>
                  <a:gd name="T45" fmla="*/ 70402 h 598"/>
                  <a:gd name="T46" fmla="*/ 550148 w 635"/>
                  <a:gd name="T47" fmla="*/ 76901 h 598"/>
                  <a:gd name="T48" fmla="*/ 550148 w 635"/>
                  <a:gd name="T49" fmla="*/ 103979 h 598"/>
                  <a:gd name="T50" fmla="*/ 523688 w 635"/>
                  <a:gd name="T51" fmla="*/ 129973 h 598"/>
                  <a:gd name="T52" fmla="*/ 515970 w 635"/>
                  <a:gd name="T53" fmla="*/ 157051 h 598"/>
                  <a:gd name="T54" fmla="*/ 523688 w 635"/>
                  <a:gd name="T55" fmla="*/ 173298 h 598"/>
                  <a:gd name="T56" fmla="*/ 568890 w 635"/>
                  <a:gd name="T57" fmla="*/ 204708 h 598"/>
                  <a:gd name="T58" fmla="*/ 573300 w 635"/>
                  <a:gd name="T59" fmla="*/ 220954 h 598"/>
                  <a:gd name="T60" fmla="*/ 550148 w 635"/>
                  <a:gd name="T61" fmla="*/ 264279 h 598"/>
                  <a:gd name="T62" fmla="*/ 564480 w 635"/>
                  <a:gd name="T63" fmla="*/ 297855 h 598"/>
                  <a:gd name="T64" fmla="*/ 605273 w 635"/>
                  <a:gd name="T65" fmla="*/ 357426 h 598"/>
                  <a:gd name="T66" fmla="*/ 615195 w 635"/>
                  <a:gd name="T67" fmla="*/ 387753 h 598"/>
                  <a:gd name="T68" fmla="*/ 655988 w 635"/>
                  <a:gd name="T69" fmla="*/ 409416 h 598"/>
                  <a:gd name="T70" fmla="*/ 655988 w 635"/>
                  <a:gd name="T71" fmla="*/ 458156 h 598"/>
                  <a:gd name="T72" fmla="*/ 673628 w 635"/>
                  <a:gd name="T73" fmla="*/ 494981 h 598"/>
                  <a:gd name="T74" fmla="*/ 698985 w 635"/>
                  <a:gd name="T75" fmla="*/ 516644 h 598"/>
                  <a:gd name="T76" fmla="*/ 692370 w 635"/>
                  <a:gd name="T77" fmla="*/ 532890 h 598"/>
                  <a:gd name="T78" fmla="*/ 609683 w 635"/>
                  <a:gd name="T79" fmla="*/ 561051 h 598"/>
                  <a:gd name="T80" fmla="*/ 540225 w 635"/>
                  <a:gd name="T81" fmla="*/ 555636 h 598"/>
                  <a:gd name="T82" fmla="*/ 523688 w 635"/>
                  <a:gd name="T83" fmla="*/ 571882 h 598"/>
                  <a:gd name="T84" fmla="*/ 475178 w 635"/>
                  <a:gd name="T85" fmla="*/ 555636 h 598"/>
                  <a:gd name="T86" fmla="*/ 426668 w 635"/>
                  <a:gd name="T87" fmla="*/ 566467 h 598"/>
                  <a:gd name="T88" fmla="*/ 368235 w 635"/>
                  <a:gd name="T89" fmla="*/ 614124 h 598"/>
                  <a:gd name="T90" fmla="*/ 382568 w 635"/>
                  <a:gd name="T91" fmla="*/ 624955 h 598"/>
                  <a:gd name="T92" fmla="*/ 368235 w 635"/>
                  <a:gd name="T93" fmla="*/ 634703 h 598"/>
                  <a:gd name="T94" fmla="*/ 320828 w 635"/>
                  <a:gd name="T95" fmla="*/ 646617 h 598"/>
                  <a:gd name="T96" fmla="*/ 299880 w 635"/>
                  <a:gd name="T97" fmla="*/ 608708 h 598"/>
                  <a:gd name="T98" fmla="*/ 198450 w 635"/>
                  <a:gd name="T99" fmla="*/ 582713 h 598"/>
                  <a:gd name="T100" fmla="*/ 157658 w 635"/>
                  <a:gd name="T101" fmla="*/ 532890 h 598"/>
                  <a:gd name="T102" fmla="*/ 146633 w 635"/>
                  <a:gd name="T103" fmla="*/ 506896 h 598"/>
                  <a:gd name="T104" fmla="*/ 163170 w 635"/>
                  <a:gd name="T105" fmla="*/ 436493 h 598"/>
                  <a:gd name="T106" fmla="*/ 146633 w 635"/>
                  <a:gd name="T107" fmla="*/ 414831 h 598"/>
                  <a:gd name="T108" fmla="*/ 45203 w 635"/>
                  <a:gd name="T109" fmla="*/ 409416 h 598"/>
                  <a:gd name="T110" fmla="*/ 40793 w 635"/>
                  <a:gd name="T111" fmla="*/ 382338 h 598"/>
                  <a:gd name="T112" fmla="*/ 0 w 635"/>
                  <a:gd name="T113" fmla="*/ 345512 h 598"/>
                  <a:gd name="T114" fmla="*/ 0 w 635"/>
                  <a:gd name="T115" fmla="*/ 345512 h 5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5"/>
                  <a:gd name="T175" fmla="*/ 0 h 598"/>
                  <a:gd name="T176" fmla="*/ 635 w 635"/>
                  <a:gd name="T177" fmla="*/ 598 h 5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5" h="598">
                    <a:moveTo>
                      <a:pt x="0" y="319"/>
                    </a:moveTo>
                    <a:lnTo>
                      <a:pt x="0" y="319"/>
                    </a:lnTo>
                    <a:lnTo>
                      <a:pt x="9" y="303"/>
                    </a:lnTo>
                    <a:lnTo>
                      <a:pt x="30" y="288"/>
                    </a:lnTo>
                    <a:lnTo>
                      <a:pt x="41" y="269"/>
                    </a:lnTo>
                    <a:lnTo>
                      <a:pt x="88" y="239"/>
                    </a:lnTo>
                    <a:lnTo>
                      <a:pt x="127" y="194"/>
                    </a:lnTo>
                    <a:lnTo>
                      <a:pt x="148" y="204"/>
                    </a:lnTo>
                    <a:lnTo>
                      <a:pt x="180" y="199"/>
                    </a:lnTo>
                    <a:lnTo>
                      <a:pt x="233" y="154"/>
                    </a:lnTo>
                    <a:lnTo>
                      <a:pt x="255" y="164"/>
                    </a:lnTo>
                    <a:lnTo>
                      <a:pt x="266" y="194"/>
                    </a:lnTo>
                    <a:lnTo>
                      <a:pt x="314" y="174"/>
                    </a:lnTo>
                    <a:lnTo>
                      <a:pt x="330" y="134"/>
                    </a:lnTo>
                    <a:lnTo>
                      <a:pt x="330" y="71"/>
                    </a:lnTo>
                    <a:lnTo>
                      <a:pt x="347" y="65"/>
                    </a:lnTo>
                    <a:lnTo>
                      <a:pt x="351" y="30"/>
                    </a:lnTo>
                    <a:lnTo>
                      <a:pt x="387" y="5"/>
                    </a:lnTo>
                    <a:lnTo>
                      <a:pt x="420" y="10"/>
                    </a:lnTo>
                    <a:lnTo>
                      <a:pt x="447" y="0"/>
                    </a:lnTo>
                    <a:lnTo>
                      <a:pt x="475" y="10"/>
                    </a:lnTo>
                    <a:lnTo>
                      <a:pt x="490" y="30"/>
                    </a:lnTo>
                    <a:lnTo>
                      <a:pt x="484" y="65"/>
                    </a:lnTo>
                    <a:lnTo>
                      <a:pt x="499" y="71"/>
                    </a:lnTo>
                    <a:lnTo>
                      <a:pt x="499" y="96"/>
                    </a:lnTo>
                    <a:lnTo>
                      <a:pt x="475" y="120"/>
                    </a:lnTo>
                    <a:lnTo>
                      <a:pt x="468" y="145"/>
                    </a:lnTo>
                    <a:lnTo>
                      <a:pt x="475" y="160"/>
                    </a:lnTo>
                    <a:lnTo>
                      <a:pt x="516" y="189"/>
                    </a:lnTo>
                    <a:lnTo>
                      <a:pt x="520" y="204"/>
                    </a:lnTo>
                    <a:lnTo>
                      <a:pt x="499" y="244"/>
                    </a:lnTo>
                    <a:lnTo>
                      <a:pt x="512" y="275"/>
                    </a:lnTo>
                    <a:lnTo>
                      <a:pt x="549" y="330"/>
                    </a:lnTo>
                    <a:lnTo>
                      <a:pt x="558" y="358"/>
                    </a:lnTo>
                    <a:lnTo>
                      <a:pt x="595" y="378"/>
                    </a:lnTo>
                    <a:lnTo>
                      <a:pt x="595" y="423"/>
                    </a:lnTo>
                    <a:lnTo>
                      <a:pt x="611" y="457"/>
                    </a:lnTo>
                    <a:lnTo>
                      <a:pt x="634" y="477"/>
                    </a:lnTo>
                    <a:lnTo>
                      <a:pt x="628" y="492"/>
                    </a:lnTo>
                    <a:lnTo>
                      <a:pt x="553" y="518"/>
                    </a:lnTo>
                    <a:lnTo>
                      <a:pt x="490" y="513"/>
                    </a:lnTo>
                    <a:lnTo>
                      <a:pt x="475" y="528"/>
                    </a:lnTo>
                    <a:lnTo>
                      <a:pt x="431" y="513"/>
                    </a:lnTo>
                    <a:lnTo>
                      <a:pt x="387" y="523"/>
                    </a:lnTo>
                    <a:lnTo>
                      <a:pt x="334" y="567"/>
                    </a:lnTo>
                    <a:lnTo>
                      <a:pt x="347" y="577"/>
                    </a:lnTo>
                    <a:lnTo>
                      <a:pt x="334" y="586"/>
                    </a:lnTo>
                    <a:lnTo>
                      <a:pt x="291" y="597"/>
                    </a:lnTo>
                    <a:lnTo>
                      <a:pt x="272" y="562"/>
                    </a:lnTo>
                    <a:lnTo>
                      <a:pt x="180" y="538"/>
                    </a:lnTo>
                    <a:lnTo>
                      <a:pt x="143" y="492"/>
                    </a:lnTo>
                    <a:lnTo>
                      <a:pt x="133" y="468"/>
                    </a:lnTo>
                    <a:lnTo>
                      <a:pt x="148" y="403"/>
                    </a:lnTo>
                    <a:lnTo>
                      <a:pt x="133" y="383"/>
                    </a:lnTo>
                    <a:lnTo>
                      <a:pt x="41" y="378"/>
                    </a:lnTo>
                    <a:lnTo>
                      <a:pt x="37" y="353"/>
                    </a:lnTo>
                    <a:lnTo>
                      <a:pt x="0" y="319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7" name="Freeform 58"/>
              <p:cNvSpPr>
                <a:spLocks/>
              </p:cNvSpPr>
              <p:nvPr/>
            </p:nvSpPr>
            <p:spPr bwMode="auto">
              <a:xfrm>
                <a:off x="3455988" y="4364038"/>
                <a:ext cx="523875" cy="501650"/>
              </a:xfrm>
              <a:custGeom>
                <a:avLst/>
                <a:gdLst>
                  <a:gd name="T0" fmla="*/ 0 w 475"/>
                  <a:gd name="T1" fmla="*/ 248116 h 463"/>
                  <a:gd name="T2" fmla="*/ 0 w 475"/>
                  <a:gd name="T3" fmla="*/ 248116 h 463"/>
                  <a:gd name="T4" fmla="*/ 6617 w 475"/>
                  <a:gd name="T5" fmla="*/ 264368 h 463"/>
                  <a:gd name="T6" fmla="*/ 52939 w 475"/>
                  <a:gd name="T7" fmla="*/ 296873 h 463"/>
                  <a:gd name="T8" fmla="*/ 57351 w 475"/>
                  <a:gd name="T9" fmla="*/ 312042 h 463"/>
                  <a:gd name="T10" fmla="*/ 34190 w 475"/>
                  <a:gd name="T11" fmla="*/ 356464 h 463"/>
                  <a:gd name="T12" fmla="*/ 48527 w 475"/>
                  <a:gd name="T13" fmla="*/ 390052 h 463"/>
                  <a:gd name="T14" fmla="*/ 89334 w 475"/>
                  <a:gd name="T15" fmla="*/ 448560 h 463"/>
                  <a:gd name="T16" fmla="*/ 99261 w 475"/>
                  <a:gd name="T17" fmla="*/ 479980 h 463"/>
                  <a:gd name="T18" fmla="*/ 140068 w 475"/>
                  <a:gd name="T19" fmla="*/ 500567 h 463"/>
                  <a:gd name="T20" fmla="*/ 140068 w 475"/>
                  <a:gd name="T21" fmla="*/ 479980 h 463"/>
                  <a:gd name="T22" fmla="*/ 165434 w 475"/>
                  <a:gd name="T23" fmla="*/ 474563 h 463"/>
                  <a:gd name="T24" fmla="*/ 165434 w 475"/>
                  <a:gd name="T25" fmla="*/ 458311 h 463"/>
                  <a:gd name="T26" fmla="*/ 188595 w 475"/>
                  <a:gd name="T27" fmla="*/ 432307 h 463"/>
                  <a:gd name="T28" fmla="*/ 176463 w 475"/>
                  <a:gd name="T29" fmla="*/ 398720 h 463"/>
                  <a:gd name="T30" fmla="*/ 188595 w 475"/>
                  <a:gd name="T31" fmla="*/ 360798 h 463"/>
                  <a:gd name="T32" fmla="*/ 199624 w 475"/>
                  <a:gd name="T33" fmla="*/ 344546 h 463"/>
                  <a:gd name="T34" fmla="*/ 217270 w 475"/>
                  <a:gd name="T35" fmla="*/ 344546 h 463"/>
                  <a:gd name="T36" fmla="*/ 228299 w 475"/>
                  <a:gd name="T37" fmla="*/ 329377 h 463"/>
                  <a:gd name="T38" fmla="*/ 223888 w 475"/>
                  <a:gd name="T39" fmla="*/ 306624 h 463"/>
                  <a:gd name="T40" fmla="*/ 241534 w 475"/>
                  <a:gd name="T41" fmla="*/ 264368 h 463"/>
                  <a:gd name="T42" fmla="*/ 258077 w 475"/>
                  <a:gd name="T43" fmla="*/ 264368 h 463"/>
                  <a:gd name="T44" fmla="*/ 272415 w 475"/>
                  <a:gd name="T45" fmla="*/ 252450 h 463"/>
                  <a:gd name="T46" fmla="*/ 272415 w 475"/>
                  <a:gd name="T47" fmla="*/ 236198 h 463"/>
                  <a:gd name="T48" fmla="*/ 370573 w 475"/>
                  <a:gd name="T49" fmla="*/ 167939 h 463"/>
                  <a:gd name="T50" fmla="*/ 400351 w 475"/>
                  <a:gd name="T51" fmla="*/ 161438 h 463"/>
                  <a:gd name="T52" fmla="*/ 410277 w 475"/>
                  <a:gd name="T53" fmla="*/ 135435 h 463"/>
                  <a:gd name="T54" fmla="*/ 447775 w 475"/>
                  <a:gd name="T55" fmla="*/ 118099 h 463"/>
                  <a:gd name="T56" fmla="*/ 463216 w 475"/>
                  <a:gd name="T57" fmla="*/ 123516 h 463"/>
                  <a:gd name="T58" fmla="*/ 483068 w 475"/>
                  <a:gd name="T59" fmla="*/ 97513 h 463"/>
                  <a:gd name="T60" fmla="*/ 492994 w 475"/>
                  <a:gd name="T61" fmla="*/ 101847 h 463"/>
                  <a:gd name="T62" fmla="*/ 506229 w 475"/>
                  <a:gd name="T63" fmla="*/ 84511 h 463"/>
                  <a:gd name="T64" fmla="*/ 522772 w 475"/>
                  <a:gd name="T65" fmla="*/ 81261 h 463"/>
                  <a:gd name="T66" fmla="*/ 506229 w 475"/>
                  <a:gd name="T67" fmla="*/ 54174 h 463"/>
                  <a:gd name="T68" fmla="*/ 499611 w 475"/>
                  <a:gd name="T69" fmla="*/ 27087 h 463"/>
                  <a:gd name="T70" fmla="*/ 469833 w 475"/>
                  <a:gd name="T71" fmla="*/ 27087 h 463"/>
                  <a:gd name="T72" fmla="*/ 410277 w 475"/>
                  <a:gd name="T73" fmla="*/ 8668 h 463"/>
                  <a:gd name="T74" fmla="*/ 388219 w 475"/>
                  <a:gd name="T75" fmla="*/ 15169 h 463"/>
                  <a:gd name="T76" fmla="*/ 345206 w 475"/>
                  <a:gd name="T77" fmla="*/ 0 h 463"/>
                  <a:gd name="T78" fmla="*/ 323148 w 475"/>
                  <a:gd name="T79" fmla="*/ 15169 h 463"/>
                  <a:gd name="T80" fmla="*/ 199624 w 475"/>
                  <a:gd name="T81" fmla="*/ 43339 h 463"/>
                  <a:gd name="T82" fmla="*/ 194109 w 475"/>
                  <a:gd name="T83" fmla="*/ 54174 h 463"/>
                  <a:gd name="T84" fmla="*/ 211756 w 475"/>
                  <a:gd name="T85" fmla="*/ 81261 h 463"/>
                  <a:gd name="T86" fmla="*/ 199624 w 475"/>
                  <a:gd name="T87" fmla="*/ 91012 h 463"/>
                  <a:gd name="T88" fmla="*/ 157714 w 475"/>
                  <a:gd name="T89" fmla="*/ 101847 h 463"/>
                  <a:gd name="T90" fmla="*/ 146685 w 475"/>
                  <a:gd name="T91" fmla="*/ 97513 h 463"/>
                  <a:gd name="T92" fmla="*/ 140068 w 475"/>
                  <a:gd name="T93" fmla="*/ 65009 h 463"/>
                  <a:gd name="T94" fmla="*/ 111392 w 475"/>
                  <a:gd name="T95" fmla="*/ 68259 h 463"/>
                  <a:gd name="T96" fmla="*/ 63968 w 475"/>
                  <a:gd name="T97" fmla="*/ 54174 h 463"/>
                  <a:gd name="T98" fmla="*/ 52939 w 475"/>
                  <a:gd name="T99" fmla="*/ 59591 h 463"/>
                  <a:gd name="T100" fmla="*/ 63968 w 475"/>
                  <a:gd name="T101" fmla="*/ 101847 h 463"/>
                  <a:gd name="T102" fmla="*/ 52939 w 475"/>
                  <a:gd name="T103" fmla="*/ 130017 h 463"/>
                  <a:gd name="T104" fmla="*/ 34190 w 475"/>
                  <a:gd name="T105" fmla="*/ 135435 h 463"/>
                  <a:gd name="T106" fmla="*/ 24264 w 475"/>
                  <a:gd name="T107" fmla="*/ 123516 h 463"/>
                  <a:gd name="T108" fmla="*/ 17646 w 475"/>
                  <a:gd name="T109" fmla="*/ 161438 h 463"/>
                  <a:gd name="T110" fmla="*/ 34190 w 475"/>
                  <a:gd name="T111" fmla="*/ 167939 h 463"/>
                  <a:gd name="T112" fmla="*/ 34190 w 475"/>
                  <a:gd name="T113" fmla="*/ 195026 h 463"/>
                  <a:gd name="T114" fmla="*/ 6617 w 475"/>
                  <a:gd name="T115" fmla="*/ 222113 h 463"/>
                  <a:gd name="T116" fmla="*/ 0 w 475"/>
                  <a:gd name="T117" fmla="*/ 248116 h 463"/>
                  <a:gd name="T118" fmla="*/ 0 w 475"/>
                  <a:gd name="T119" fmla="*/ 248116 h 4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75"/>
                  <a:gd name="T181" fmla="*/ 0 h 463"/>
                  <a:gd name="T182" fmla="*/ 475 w 475"/>
                  <a:gd name="T183" fmla="*/ 463 h 46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75" h="463">
                    <a:moveTo>
                      <a:pt x="0" y="229"/>
                    </a:moveTo>
                    <a:lnTo>
                      <a:pt x="0" y="229"/>
                    </a:lnTo>
                    <a:lnTo>
                      <a:pt x="6" y="244"/>
                    </a:lnTo>
                    <a:lnTo>
                      <a:pt x="48" y="274"/>
                    </a:lnTo>
                    <a:lnTo>
                      <a:pt x="52" y="288"/>
                    </a:lnTo>
                    <a:lnTo>
                      <a:pt x="31" y="329"/>
                    </a:lnTo>
                    <a:lnTo>
                      <a:pt x="44" y="360"/>
                    </a:lnTo>
                    <a:lnTo>
                      <a:pt x="81" y="414"/>
                    </a:lnTo>
                    <a:lnTo>
                      <a:pt x="90" y="443"/>
                    </a:lnTo>
                    <a:lnTo>
                      <a:pt x="127" y="462"/>
                    </a:lnTo>
                    <a:lnTo>
                      <a:pt x="127" y="443"/>
                    </a:lnTo>
                    <a:lnTo>
                      <a:pt x="150" y="438"/>
                    </a:lnTo>
                    <a:lnTo>
                      <a:pt x="150" y="423"/>
                    </a:lnTo>
                    <a:lnTo>
                      <a:pt x="171" y="399"/>
                    </a:lnTo>
                    <a:lnTo>
                      <a:pt x="160" y="368"/>
                    </a:lnTo>
                    <a:lnTo>
                      <a:pt x="171" y="333"/>
                    </a:lnTo>
                    <a:lnTo>
                      <a:pt x="181" y="318"/>
                    </a:lnTo>
                    <a:lnTo>
                      <a:pt x="197" y="318"/>
                    </a:lnTo>
                    <a:lnTo>
                      <a:pt x="207" y="304"/>
                    </a:lnTo>
                    <a:lnTo>
                      <a:pt x="203" y="283"/>
                    </a:lnTo>
                    <a:lnTo>
                      <a:pt x="219" y="244"/>
                    </a:lnTo>
                    <a:lnTo>
                      <a:pt x="234" y="244"/>
                    </a:lnTo>
                    <a:lnTo>
                      <a:pt x="247" y="233"/>
                    </a:lnTo>
                    <a:lnTo>
                      <a:pt x="247" y="218"/>
                    </a:lnTo>
                    <a:lnTo>
                      <a:pt x="336" y="155"/>
                    </a:lnTo>
                    <a:lnTo>
                      <a:pt x="363" y="149"/>
                    </a:lnTo>
                    <a:lnTo>
                      <a:pt x="372" y="125"/>
                    </a:lnTo>
                    <a:lnTo>
                      <a:pt x="406" y="109"/>
                    </a:lnTo>
                    <a:lnTo>
                      <a:pt x="420" y="114"/>
                    </a:lnTo>
                    <a:lnTo>
                      <a:pt x="438" y="90"/>
                    </a:lnTo>
                    <a:lnTo>
                      <a:pt x="447" y="94"/>
                    </a:lnTo>
                    <a:lnTo>
                      <a:pt x="459" y="78"/>
                    </a:lnTo>
                    <a:lnTo>
                      <a:pt x="474" y="75"/>
                    </a:lnTo>
                    <a:lnTo>
                      <a:pt x="459" y="50"/>
                    </a:lnTo>
                    <a:lnTo>
                      <a:pt x="453" y="25"/>
                    </a:lnTo>
                    <a:lnTo>
                      <a:pt x="426" y="25"/>
                    </a:lnTo>
                    <a:lnTo>
                      <a:pt x="372" y="8"/>
                    </a:lnTo>
                    <a:lnTo>
                      <a:pt x="352" y="14"/>
                    </a:lnTo>
                    <a:lnTo>
                      <a:pt x="313" y="0"/>
                    </a:lnTo>
                    <a:lnTo>
                      <a:pt x="293" y="14"/>
                    </a:lnTo>
                    <a:lnTo>
                      <a:pt x="181" y="40"/>
                    </a:lnTo>
                    <a:lnTo>
                      <a:pt x="176" y="50"/>
                    </a:lnTo>
                    <a:lnTo>
                      <a:pt x="192" y="75"/>
                    </a:lnTo>
                    <a:lnTo>
                      <a:pt x="181" y="84"/>
                    </a:lnTo>
                    <a:lnTo>
                      <a:pt x="143" y="94"/>
                    </a:lnTo>
                    <a:lnTo>
                      <a:pt x="133" y="90"/>
                    </a:lnTo>
                    <a:lnTo>
                      <a:pt x="127" y="60"/>
                    </a:lnTo>
                    <a:lnTo>
                      <a:pt x="101" y="63"/>
                    </a:lnTo>
                    <a:lnTo>
                      <a:pt x="58" y="50"/>
                    </a:lnTo>
                    <a:lnTo>
                      <a:pt x="48" y="55"/>
                    </a:lnTo>
                    <a:lnTo>
                      <a:pt x="58" y="94"/>
                    </a:lnTo>
                    <a:lnTo>
                      <a:pt x="48" y="120"/>
                    </a:lnTo>
                    <a:lnTo>
                      <a:pt x="31" y="125"/>
                    </a:lnTo>
                    <a:lnTo>
                      <a:pt x="22" y="114"/>
                    </a:lnTo>
                    <a:lnTo>
                      <a:pt x="16" y="149"/>
                    </a:lnTo>
                    <a:lnTo>
                      <a:pt x="31" y="155"/>
                    </a:lnTo>
                    <a:lnTo>
                      <a:pt x="31" y="180"/>
                    </a:lnTo>
                    <a:lnTo>
                      <a:pt x="6" y="205"/>
                    </a:lnTo>
                    <a:lnTo>
                      <a:pt x="0" y="229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8" name="Freeform 59"/>
              <p:cNvSpPr>
                <a:spLocks/>
              </p:cNvSpPr>
              <p:nvPr/>
            </p:nvSpPr>
            <p:spPr bwMode="auto">
              <a:xfrm>
                <a:off x="3519488" y="3487738"/>
                <a:ext cx="517525" cy="481012"/>
              </a:xfrm>
              <a:custGeom>
                <a:avLst/>
                <a:gdLst>
                  <a:gd name="T0" fmla="*/ 0 w 469"/>
                  <a:gd name="T1" fmla="*/ 386760 h 444"/>
                  <a:gd name="T2" fmla="*/ 0 w 469"/>
                  <a:gd name="T3" fmla="*/ 386760 h 444"/>
                  <a:gd name="T4" fmla="*/ 0 w 469"/>
                  <a:gd name="T5" fmla="*/ 361842 h 444"/>
                  <a:gd name="T6" fmla="*/ 18759 w 469"/>
                  <a:gd name="T7" fmla="*/ 333675 h 444"/>
                  <a:gd name="T8" fmla="*/ 47449 w 469"/>
                  <a:gd name="T9" fmla="*/ 333675 h 444"/>
                  <a:gd name="T10" fmla="*/ 77243 w 469"/>
                  <a:gd name="T11" fmla="*/ 279507 h 444"/>
                  <a:gd name="T12" fmla="*/ 77243 w 469"/>
                  <a:gd name="T13" fmla="*/ 241589 h 444"/>
                  <a:gd name="T14" fmla="*/ 119174 w 469"/>
                  <a:gd name="T15" fmla="*/ 247006 h 444"/>
                  <a:gd name="T16" fmla="*/ 208555 w 469"/>
                  <a:gd name="T17" fmla="*/ 193922 h 444"/>
                  <a:gd name="T18" fmla="*/ 194210 w 469"/>
                  <a:gd name="T19" fmla="*/ 156004 h 444"/>
                  <a:gd name="T20" fmla="*/ 224003 w 469"/>
                  <a:gd name="T21" fmla="*/ 101836 h 444"/>
                  <a:gd name="T22" fmla="*/ 248280 w 469"/>
                  <a:gd name="T23" fmla="*/ 79085 h 444"/>
                  <a:gd name="T24" fmla="*/ 229521 w 469"/>
                  <a:gd name="T25" fmla="*/ 65002 h 444"/>
                  <a:gd name="T26" fmla="*/ 211865 w 469"/>
                  <a:gd name="T27" fmla="*/ 74752 h 444"/>
                  <a:gd name="T28" fmla="*/ 194210 w 469"/>
                  <a:gd name="T29" fmla="*/ 65002 h 444"/>
                  <a:gd name="T30" fmla="*/ 194210 w 469"/>
                  <a:gd name="T31" fmla="*/ 42251 h 444"/>
                  <a:gd name="T32" fmla="*/ 248280 w 469"/>
                  <a:gd name="T33" fmla="*/ 39001 h 444"/>
                  <a:gd name="T34" fmla="*/ 264832 w 469"/>
                  <a:gd name="T35" fmla="*/ 0 h 444"/>
                  <a:gd name="T36" fmla="*/ 306763 w 469"/>
                  <a:gd name="T37" fmla="*/ 5417 h 444"/>
                  <a:gd name="T38" fmla="*/ 324419 w 469"/>
                  <a:gd name="T39" fmla="*/ 16250 h 444"/>
                  <a:gd name="T40" fmla="*/ 370764 w 469"/>
                  <a:gd name="T41" fmla="*/ 9750 h 444"/>
                  <a:gd name="T42" fmla="*/ 406075 w 469"/>
                  <a:gd name="T43" fmla="*/ 27084 h 444"/>
                  <a:gd name="T44" fmla="*/ 419317 w 469"/>
                  <a:gd name="T45" fmla="*/ 42251 h 444"/>
                  <a:gd name="T46" fmla="*/ 425937 w 469"/>
                  <a:gd name="T47" fmla="*/ 79085 h 444"/>
                  <a:gd name="T48" fmla="*/ 442489 w 469"/>
                  <a:gd name="T49" fmla="*/ 87752 h 444"/>
                  <a:gd name="T50" fmla="*/ 484421 w 469"/>
                  <a:gd name="T51" fmla="*/ 79085 h 444"/>
                  <a:gd name="T52" fmla="*/ 516422 w 469"/>
                  <a:gd name="T53" fmla="*/ 112669 h 444"/>
                  <a:gd name="T54" fmla="*/ 425937 w 469"/>
                  <a:gd name="T55" fmla="*/ 253506 h 444"/>
                  <a:gd name="T56" fmla="*/ 342074 w 469"/>
                  <a:gd name="T57" fmla="*/ 329342 h 444"/>
                  <a:gd name="T58" fmla="*/ 336557 w 469"/>
                  <a:gd name="T59" fmla="*/ 372676 h 444"/>
                  <a:gd name="T60" fmla="*/ 276970 w 469"/>
                  <a:gd name="T61" fmla="*/ 479929 h 444"/>
                  <a:gd name="T62" fmla="*/ 229521 w 469"/>
                  <a:gd name="T63" fmla="*/ 446344 h 444"/>
                  <a:gd name="T64" fmla="*/ 194210 w 469"/>
                  <a:gd name="T65" fmla="*/ 446344 h 444"/>
                  <a:gd name="T66" fmla="*/ 153382 w 469"/>
                  <a:gd name="T67" fmla="*/ 462595 h 444"/>
                  <a:gd name="T68" fmla="*/ 91588 w 469"/>
                  <a:gd name="T69" fmla="*/ 470178 h 444"/>
                  <a:gd name="T70" fmla="*/ 77243 w 469"/>
                  <a:gd name="T71" fmla="*/ 462595 h 444"/>
                  <a:gd name="T72" fmla="*/ 65104 w 469"/>
                  <a:gd name="T73" fmla="*/ 437678 h 444"/>
                  <a:gd name="T74" fmla="*/ 18759 w 469"/>
                  <a:gd name="T75" fmla="*/ 409510 h 444"/>
                  <a:gd name="T76" fmla="*/ 0 w 469"/>
                  <a:gd name="T77" fmla="*/ 386760 h 444"/>
                  <a:gd name="T78" fmla="*/ 0 w 469"/>
                  <a:gd name="T79" fmla="*/ 386760 h 4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9"/>
                  <a:gd name="T121" fmla="*/ 0 h 444"/>
                  <a:gd name="T122" fmla="*/ 469 w 469"/>
                  <a:gd name="T123" fmla="*/ 444 h 4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9" h="444">
                    <a:moveTo>
                      <a:pt x="0" y="357"/>
                    </a:moveTo>
                    <a:lnTo>
                      <a:pt x="0" y="357"/>
                    </a:lnTo>
                    <a:lnTo>
                      <a:pt x="0" y="334"/>
                    </a:lnTo>
                    <a:lnTo>
                      <a:pt x="17" y="308"/>
                    </a:lnTo>
                    <a:lnTo>
                      <a:pt x="43" y="308"/>
                    </a:lnTo>
                    <a:lnTo>
                      <a:pt x="70" y="258"/>
                    </a:lnTo>
                    <a:lnTo>
                      <a:pt x="70" y="223"/>
                    </a:lnTo>
                    <a:lnTo>
                      <a:pt x="108" y="228"/>
                    </a:lnTo>
                    <a:lnTo>
                      <a:pt x="189" y="179"/>
                    </a:lnTo>
                    <a:lnTo>
                      <a:pt x="176" y="144"/>
                    </a:lnTo>
                    <a:lnTo>
                      <a:pt x="203" y="94"/>
                    </a:lnTo>
                    <a:lnTo>
                      <a:pt x="225" y="73"/>
                    </a:lnTo>
                    <a:lnTo>
                      <a:pt x="208" y="60"/>
                    </a:lnTo>
                    <a:lnTo>
                      <a:pt x="192" y="69"/>
                    </a:lnTo>
                    <a:lnTo>
                      <a:pt x="176" y="60"/>
                    </a:lnTo>
                    <a:lnTo>
                      <a:pt x="176" y="39"/>
                    </a:lnTo>
                    <a:lnTo>
                      <a:pt x="225" y="36"/>
                    </a:lnTo>
                    <a:lnTo>
                      <a:pt x="240" y="0"/>
                    </a:lnTo>
                    <a:lnTo>
                      <a:pt x="278" y="5"/>
                    </a:lnTo>
                    <a:lnTo>
                      <a:pt x="294" y="15"/>
                    </a:lnTo>
                    <a:lnTo>
                      <a:pt x="336" y="9"/>
                    </a:lnTo>
                    <a:lnTo>
                      <a:pt x="368" y="25"/>
                    </a:lnTo>
                    <a:lnTo>
                      <a:pt x="380" y="39"/>
                    </a:lnTo>
                    <a:lnTo>
                      <a:pt x="386" y="73"/>
                    </a:lnTo>
                    <a:lnTo>
                      <a:pt x="401" y="81"/>
                    </a:lnTo>
                    <a:lnTo>
                      <a:pt x="439" y="73"/>
                    </a:lnTo>
                    <a:lnTo>
                      <a:pt x="468" y="104"/>
                    </a:lnTo>
                    <a:lnTo>
                      <a:pt x="386" y="234"/>
                    </a:lnTo>
                    <a:lnTo>
                      <a:pt x="310" y="304"/>
                    </a:lnTo>
                    <a:lnTo>
                      <a:pt x="305" y="344"/>
                    </a:lnTo>
                    <a:lnTo>
                      <a:pt x="251" y="443"/>
                    </a:lnTo>
                    <a:lnTo>
                      <a:pt x="208" y="412"/>
                    </a:lnTo>
                    <a:lnTo>
                      <a:pt x="176" y="412"/>
                    </a:lnTo>
                    <a:lnTo>
                      <a:pt x="139" y="427"/>
                    </a:lnTo>
                    <a:lnTo>
                      <a:pt x="83" y="434"/>
                    </a:lnTo>
                    <a:lnTo>
                      <a:pt x="70" y="427"/>
                    </a:lnTo>
                    <a:lnTo>
                      <a:pt x="59" y="404"/>
                    </a:lnTo>
                    <a:lnTo>
                      <a:pt x="17" y="378"/>
                    </a:lnTo>
                    <a:lnTo>
                      <a:pt x="0" y="357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9" name="Freeform 60"/>
              <p:cNvSpPr>
                <a:spLocks/>
              </p:cNvSpPr>
              <p:nvPr/>
            </p:nvSpPr>
            <p:spPr bwMode="auto">
              <a:xfrm>
                <a:off x="3281363" y="3859213"/>
                <a:ext cx="585787" cy="604837"/>
              </a:xfrm>
              <a:custGeom>
                <a:avLst/>
                <a:gdLst>
                  <a:gd name="T0" fmla="*/ 0 w 533"/>
                  <a:gd name="T1" fmla="*/ 225864 h 557"/>
                  <a:gd name="T2" fmla="*/ 0 w 533"/>
                  <a:gd name="T3" fmla="*/ 225864 h 557"/>
                  <a:gd name="T4" fmla="*/ 6594 w 533"/>
                  <a:gd name="T5" fmla="*/ 264955 h 557"/>
                  <a:gd name="T6" fmla="*/ 42862 w 533"/>
                  <a:gd name="T7" fmla="*/ 301876 h 557"/>
                  <a:gd name="T8" fmla="*/ 135182 w 533"/>
                  <a:gd name="T9" fmla="*/ 323593 h 557"/>
                  <a:gd name="T10" fmla="*/ 123092 w 533"/>
                  <a:gd name="T11" fmla="*/ 388746 h 557"/>
                  <a:gd name="T12" fmla="*/ 104409 w 533"/>
                  <a:gd name="T13" fmla="*/ 425666 h 557"/>
                  <a:gd name="T14" fmla="*/ 111003 w 533"/>
                  <a:gd name="T15" fmla="*/ 463672 h 557"/>
                  <a:gd name="T16" fmla="*/ 123092 w 533"/>
                  <a:gd name="T17" fmla="*/ 484304 h 557"/>
                  <a:gd name="T18" fmla="*/ 216510 w 533"/>
                  <a:gd name="T19" fmla="*/ 491905 h 557"/>
                  <a:gd name="T20" fmla="*/ 239590 w 533"/>
                  <a:gd name="T21" fmla="*/ 501678 h 557"/>
                  <a:gd name="T22" fmla="*/ 239590 w 533"/>
                  <a:gd name="T23" fmla="*/ 555972 h 557"/>
                  <a:gd name="T24" fmla="*/ 285750 w 533"/>
                  <a:gd name="T25" fmla="*/ 570089 h 557"/>
                  <a:gd name="T26" fmla="*/ 315424 w 533"/>
                  <a:gd name="T27" fmla="*/ 566831 h 557"/>
                  <a:gd name="T28" fmla="*/ 322018 w 533"/>
                  <a:gd name="T29" fmla="*/ 599408 h 557"/>
                  <a:gd name="T30" fmla="*/ 333008 w 533"/>
                  <a:gd name="T31" fmla="*/ 603751 h 557"/>
                  <a:gd name="T32" fmla="*/ 374772 w 533"/>
                  <a:gd name="T33" fmla="*/ 592892 h 557"/>
                  <a:gd name="T34" fmla="*/ 386861 w 533"/>
                  <a:gd name="T35" fmla="*/ 583119 h 557"/>
                  <a:gd name="T36" fmla="*/ 369277 w 533"/>
                  <a:gd name="T37" fmla="*/ 555972 h 557"/>
                  <a:gd name="T38" fmla="*/ 374772 w 533"/>
                  <a:gd name="T39" fmla="*/ 545113 h 557"/>
                  <a:gd name="T40" fmla="*/ 497864 w 533"/>
                  <a:gd name="T41" fmla="*/ 516880 h 557"/>
                  <a:gd name="T42" fmla="*/ 519845 w 533"/>
                  <a:gd name="T43" fmla="*/ 501678 h 557"/>
                  <a:gd name="T44" fmla="*/ 562707 w 533"/>
                  <a:gd name="T45" fmla="*/ 516880 h 557"/>
                  <a:gd name="T46" fmla="*/ 584688 w 533"/>
                  <a:gd name="T47" fmla="*/ 510365 h 557"/>
                  <a:gd name="T48" fmla="*/ 550618 w 533"/>
                  <a:gd name="T49" fmla="*/ 479960 h 557"/>
                  <a:gd name="T50" fmla="*/ 514349 w 533"/>
                  <a:gd name="T51" fmla="*/ 425666 h 557"/>
                  <a:gd name="T52" fmla="*/ 503359 w 533"/>
                  <a:gd name="T53" fmla="*/ 398519 h 557"/>
                  <a:gd name="T54" fmla="*/ 497864 w 533"/>
                  <a:gd name="T55" fmla="*/ 335538 h 557"/>
                  <a:gd name="T56" fmla="*/ 462695 w 533"/>
                  <a:gd name="T57" fmla="*/ 269299 h 557"/>
                  <a:gd name="T58" fmla="*/ 462695 w 533"/>
                  <a:gd name="T59" fmla="*/ 232379 h 557"/>
                  <a:gd name="T60" fmla="*/ 503359 w 533"/>
                  <a:gd name="T61" fmla="*/ 149852 h 557"/>
                  <a:gd name="T62" fmla="*/ 514349 w 533"/>
                  <a:gd name="T63" fmla="*/ 107502 h 557"/>
                  <a:gd name="T64" fmla="*/ 468190 w 533"/>
                  <a:gd name="T65" fmla="*/ 73840 h 557"/>
                  <a:gd name="T66" fmla="*/ 433021 w 533"/>
                  <a:gd name="T67" fmla="*/ 73840 h 557"/>
                  <a:gd name="T68" fmla="*/ 391257 w 533"/>
                  <a:gd name="T69" fmla="*/ 90128 h 557"/>
                  <a:gd name="T70" fmla="*/ 329711 w 533"/>
                  <a:gd name="T71" fmla="*/ 96644 h 557"/>
                  <a:gd name="T72" fmla="*/ 315424 w 533"/>
                  <a:gd name="T73" fmla="*/ 90128 h 557"/>
                  <a:gd name="T74" fmla="*/ 303334 w 533"/>
                  <a:gd name="T75" fmla="*/ 64067 h 557"/>
                  <a:gd name="T76" fmla="*/ 258274 w 533"/>
                  <a:gd name="T77" fmla="*/ 36920 h 557"/>
                  <a:gd name="T78" fmla="*/ 228600 w 533"/>
                  <a:gd name="T79" fmla="*/ 48865 h 557"/>
                  <a:gd name="T80" fmla="*/ 200025 w 533"/>
                  <a:gd name="T81" fmla="*/ 4344 h 557"/>
                  <a:gd name="T82" fmla="*/ 169252 w 533"/>
                  <a:gd name="T83" fmla="*/ 0 h 557"/>
                  <a:gd name="T84" fmla="*/ 146172 w 533"/>
                  <a:gd name="T85" fmla="*/ 8687 h 557"/>
                  <a:gd name="T86" fmla="*/ 117597 w 533"/>
                  <a:gd name="T87" fmla="*/ 42349 h 557"/>
                  <a:gd name="T88" fmla="*/ 111003 w 533"/>
                  <a:gd name="T89" fmla="*/ 107502 h 557"/>
                  <a:gd name="T90" fmla="*/ 93418 w 533"/>
                  <a:gd name="T91" fmla="*/ 134650 h 557"/>
                  <a:gd name="T92" fmla="*/ 51655 w 533"/>
                  <a:gd name="T93" fmla="*/ 140079 h 557"/>
                  <a:gd name="T94" fmla="*/ 0 w 533"/>
                  <a:gd name="T95" fmla="*/ 225864 h 557"/>
                  <a:gd name="T96" fmla="*/ 0 w 533"/>
                  <a:gd name="T97" fmla="*/ 225864 h 5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3"/>
                  <a:gd name="T148" fmla="*/ 0 h 557"/>
                  <a:gd name="T149" fmla="*/ 533 w 533"/>
                  <a:gd name="T150" fmla="*/ 557 h 5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3" h="557">
                    <a:moveTo>
                      <a:pt x="0" y="208"/>
                    </a:moveTo>
                    <a:lnTo>
                      <a:pt x="0" y="208"/>
                    </a:lnTo>
                    <a:lnTo>
                      <a:pt x="6" y="244"/>
                    </a:lnTo>
                    <a:lnTo>
                      <a:pt x="39" y="278"/>
                    </a:lnTo>
                    <a:lnTo>
                      <a:pt x="123" y="298"/>
                    </a:lnTo>
                    <a:lnTo>
                      <a:pt x="112" y="358"/>
                    </a:lnTo>
                    <a:lnTo>
                      <a:pt x="95" y="392"/>
                    </a:lnTo>
                    <a:lnTo>
                      <a:pt x="101" y="427"/>
                    </a:lnTo>
                    <a:lnTo>
                      <a:pt x="112" y="446"/>
                    </a:lnTo>
                    <a:lnTo>
                      <a:pt x="197" y="453"/>
                    </a:lnTo>
                    <a:lnTo>
                      <a:pt x="218" y="462"/>
                    </a:lnTo>
                    <a:lnTo>
                      <a:pt x="218" y="512"/>
                    </a:lnTo>
                    <a:lnTo>
                      <a:pt x="260" y="525"/>
                    </a:lnTo>
                    <a:lnTo>
                      <a:pt x="287" y="522"/>
                    </a:lnTo>
                    <a:lnTo>
                      <a:pt x="293" y="552"/>
                    </a:lnTo>
                    <a:lnTo>
                      <a:pt x="303" y="556"/>
                    </a:lnTo>
                    <a:lnTo>
                      <a:pt x="341" y="546"/>
                    </a:lnTo>
                    <a:lnTo>
                      <a:pt x="352" y="537"/>
                    </a:lnTo>
                    <a:lnTo>
                      <a:pt x="336" y="512"/>
                    </a:lnTo>
                    <a:lnTo>
                      <a:pt x="341" y="502"/>
                    </a:lnTo>
                    <a:lnTo>
                      <a:pt x="453" y="476"/>
                    </a:lnTo>
                    <a:lnTo>
                      <a:pt x="473" y="462"/>
                    </a:lnTo>
                    <a:lnTo>
                      <a:pt x="512" y="476"/>
                    </a:lnTo>
                    <a:lnTo>
                      <a:pt x="532" y="470"/>
                    </a:lnTo>
                    <a:lnTo>
                      <a:pt x="501" y="442"/>
                    </a:lnTo>
                    <a:lnTo>
                      <a:pt x="468" y="392"/>
                    </a:lnTo>
                    <a:lnTo>
                      <a:pt x="458" y="367"/>
                    </a:lnTo>
                    <a:lnTo>
                      <a:pt x="453" y="309"/>
                    </a:lnTo>
                    <a:lnTo>
                      <a:pt x="421" y="248"/>
                    </a:lnTo>
                    <a:lnTo>
                      <a:pt x="421" y="214"/>
                    </a:lnTo>
                    <a:lnTo>
                      <a:pt x="458" y="138"/>
                    </a:lnTo>
                    <a:lnTo>
                      <a:pt x="468" y="99"/>
                    </a:lnTo>
                    <a:lnTo>
                      <a:pt x="426" y="68"/>
                    </a:lnTo>
                    <a:lnTo>
                      <a:pt x="394" y="68"/>
                    </a:lnTo>
                    <a:lnTo>
                      <a:pt x="356" y="83"/>
                    </a:lnTo>
                    <a:lnTo>
                      <a:pt x="300" y="89"/>
                    </a:lnTo>
                    <a:lnTo>
                      <a:pt x="287" y="83"/>
                    </a:lnTo>
                    <a:lnTo>
                      <a:pt x="276" y="59"/>
                    </a:lnTo>
                    <a:lnTo>
                      <a:pt x="235" y="34"/>
                    </a:lnTo>
                    <a:lnTo>
                      <a:pt x="208" y="45"/>
                    </a:lnTo>
                    <a:lnTo>
                      <a:pt x="182" y="4"/>
                    </a:lnTo>
                    <a:lnTo>
                      <a:pt x="154" y="0"/>
                    </a:lnTo>
                    <a:lnTo>
                      <a:pt x="133" y="8"/>
                    </a:lnTo>
                    <a:lnTo>
                      <a:pt x="107" y="39"/>
                    </a:lnTo>
                    <a:lnTo>
                      <a:pt x="101" y="99"/>
                    </a:lnTo>
                    <a:lnTo>
                      <a:pt x="85" y="124"/>
                    </a:lnTo>
                    <a:lnTo>
                      <a:pt x="47" y="129"/>
                    </a:lnTo>
                    <a:lnTo>
                      <a:pt x="0" y="208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0" name="Freeform 61"/>
              <p:cNvSpPr>
                <a:spLocks/>
              </p:cNvSpPr>
              <p:nvPr/>
            </p:nvSpPr>
            <p:spPr bwMode="auto">
              <a:xfrm>
                <a:off x="3308350" y="3757613"/>
                <a:ext cx="141288" cy="93662"/>
              </a:xfrm>
              <a:custGeom>
                <a:avLst/>
                <a:gdLst>
                  <a:gd name="T0" fmla="*/ 0 w 129"/>
                  <a:gd name="T1" fmla="*/ 37680 h 87"/>
                  <a:gd name="T2" fmla="*/ 0 w 129"/>
                  <a:gd name="T3" fmla="*/ 37680 h 87"/>
                  <a:gd name="T4" fmla="*/ 6572 w 129"/>
                  <a:gd name="T5" fmla="*/ 26914 h 87"/>
                  <a:gd name="T6" fmla="*/ 42715 w 129"/>
                  <a:gd name="T7" fmla="*/ 26914 h 87"/>
                  <a:gd name="T8" fmla="*/ 54763 w 129"/>
                  <a:gd name="T9" fmla="*/ 0 h 87"/>
                  <a:gd name="T10" fmla="*/ 70096 w 129"/>
                  <a:gd name="T11" fmla="*/ 6459 h 87"/>
                  <a:gd name="T12" fmla="*/ 82144 w 129"/>
                  <a:gd name="T13" fmla="*/ 26914 h 87"/>
                  <a:gd name="T14" fmla="*/ 118288 w 129"/>
                  <a:gd name="T15" fmla="*/ 32297 h 87"/>
                  <a:gd name="T16" fmla="*/ 140193 w 129"/>
                  <a:gd name="T17" fmla="*/ 44140 h 87"/>
                  <a:gd name="T18" fmla="*/ 123764 w 129"/>
                  <a:gd name="T19" fmla="*/ 64594 h 87"/>
                  <a:gd name="T20" fmla="*/ 106240 w 129"/>
                  <a:gd name="T21" fmla="*/ 64594 h 87"/>
                  <a:gd name="T22" fmla="*/ 106240 w 129"/>
                  <a:gd name="T23" fmla="*/ 92585 h 87"/>
                  <a:gd name="T24" fmla="*/ 42715 w 129"/>
                  <a:gd name="T25" fmla="*/ 76437 h 87"/>
                  <a:gd name="T26" fmla="*/ 14238 w 129"/>
                  <a:gd name="T27" fmla="*/ 60288 h 87"/>
                  <a:gd name="T28" fmla="*/ 0 w 129"/>
                  <a:gd name="T29" fmla="*/ 37680 h 87"/>
                  <a:gd name="T30" fmla="*/ 0 w 129"/>
                  <a:gd name="T31" fmla="*/ 37680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87"/>
                  <a:gd name="T50" fmla="*/ 129 w 129"/>
                  <a:gd name="T51" fmla="*/ 87 h 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87">
                    <a:moveTo>
                      <a:pt x="0" y="35"/>
                    </a:moveTo>
                    <a:lnTo>
                      <a:pt x="0" y="35"/>
                    </a:lnTo>
                    <a:lnTo>
                      <a:pt x="6" y="25"/>
                    </a:lnTo>
                    <a:lnTo>
                      <a:pt x="39" y="25"/>
                    </a:lnTo>
                    <a:lnTo>
                      <a:pt x="50" y="0"/>
                    </a:lnTo>
                    <a:lnTo>
                      <a:pt x="64" y="6"/>
                    </a:lnTo>
                    <a:lnTo>
                      <a:pt x="75" y="25"/>
                    </a:lnTo>
                    <a:lnTo>
                      <a:pt x="108" y="30"/>
                    </a:lnTo>
                    <a:lnTo>
                      <a:pt x="128" y="41"/>
                    </a:lnTo>
                    <a:lnTo>
                      <a:pt x="113" y="60"/>
                    </a:lnTo>
                    <a:lnTo>
                      <a:pt x="97" y="60"/>
                    </a:lnTo>
                    <a:lnTo>
                      <a:pt x="97" y="86"/>
                    </a:lnTo>
                    <a:lnTo>
                      <a:pt x="39" y="71"/>
                    </a:lnTo>
                    <a:lnTo>
                      <a:pt x="13" y="56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1" name="Freeform 62"/>
              <p:cNvSpPr>
                <a:spLocks/>
              </p:cNvSpPr>
              <p:nvPr/>
            </p:nvSpPr>
            <p:spPr bwMode="auto">
              <a:xfrm>
                <a:off x="4230688" y="4135438"/>
                <a:ext cx="161925" cy="128587"/>
              </a:xfrm>
              <a:custGeom>
                <a:avLst/>
                <a:gdLst>
                  <a:gd name="T0" fmla="*/ 0 w 149"/>
                  <a:gd name="T1" fmla="*/ 103523 h 118"/>
                  <a:gd name="T2" fmla="*/ 0 w 149"/>
                  <a:gd name="T3" fmla="*/ 103523 h 118"/>
                  <a:gd name="T4" fmla="*/ 0 w 149"/>
                  <a:gd name="T5" fmla="*/ 80639 h 118"/>
                  <a:gd name="T6" fmla="*/ 19561 w 149"/>
                  <a:gd name="T7" fmla="*/ 74101 h 118"/>
                  <a:gd name="T8" fmla="*/ 32602 w 149"/>
                  <a:gd name="T9" fmla="*/ 34871 h 118"/>
                  <a:gd name="T10" fmla="*/ 66291 w 149"/>
                  <a:gd name="T11" fmla="*/ 6538 h 118"/>
                  <a:gd name="T12" fmla="*/ 106501 w 149"/>
                  <a:gd name="T13" fmla="*/ 0 h 118"/>
                  <a:gd name="T14" fmla="*/ 149971 w 149"/>
                  <a:gd name="T15" fmla="*/ 6538 h 118"/>
                  <a:gd name="T16" fmla="*/ 156491 w 149"/>
                  <a:gd name="T17" fmla="*/ 11987 h 118"/>
                  <a:gd name="T18" fmla="*/ 149971 w 149"/>
                  <a:gd name="T19" fmla="*/ 29422 h 118"/>
                  <a:gd name="T20" fmla="*/ 160838 w 149"/>
                  <a:gd name="T21" fmla="*/ 40320 h 118"/>
                  <a:gd name="T22" fmla="*/ 138017 w 149"/>
                  <a:gd name="T23" fmla="*/ 63204 h 118"/>
                  <a:gd name="T24" fmla="*/ 119542 w 149"/>
                  <a:gd name="T25" fmla="*/ 92626 h 118"/>
                  <a:gd name="T26" fmla="*/ 89113 w 149"/>
                  <a:gd name="T27" fmla="*/ 103523 h 118"/>
                  <a:gd name="T28" fmla="*/ 83679 w 149"/>
                  <a:gd name="T29" fmla="*/ 127497 h 118"/>
                  <a:gd name="T30" fmla="*/ 19561 w 149"/>
                  <a:gd name="T31" fmla="*/ 120959 h 118"/>
                  <a:gd name="T32" fmla="*/ 0 w 149"/>
                  <a:gd name="T33" fmla="*/ 103523 h 118"/>
                  <a:gd name="T34" fmla="*/ 0 w 149"/>
                  <a:gd name="T35" fmla="*/ 103523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118"/>
                  <a:gd name="T56" fmla="*/ 149 w 149"/>
                  <a:gd name="T57" fmla="*/ 118 h 1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118">
                    <a:moveTo>
                      <a:pt x="0" y="95"/>
                    </a:moveTo>
                    <a:lnTo>
                      <a:pt x="0" y="95"/>
                    </a:lnTo>
                    <a:lnTo>
                      <a:pt x="0" y="74"/>
                    </a:lnTo>
                    <a:lnTo>
                      <a:pt x="18" y="68"/>
                    </a:lnTo>
                    <a:lnTo>
                      <a:pt x="30" y="32"/>
                    </a:lnTo>
                    <a:lnTo>
                      <a:pt x="61" y="6"/>
                    </a:lnTo>
                    <a:lnTo>
                      <a:pt x="98" y="0"/>
                    </a:lnTo>
                    <a:lnTo>
                      <a:pt x="138" y="6"/>
                    </a:lnTo>
                    <a:lnTo>
                      <a:pt x="144" y="11"/>
                    </a:lnTo>
                    <a:lnTo>
                      <a:pt x="138" y="27"/>
                    </a:lnTo>
                    <a:lnTo>
                      <a:pt x="148" y="37"/>
                    </a:lnTo>
                    <a:lnTo>
                      <a:pt x="127" y="58"/>
                    </a:lnTo>
                    <a:lnTo>
                      <a:pt x="110" y="85"/>
                    </a:lnTo>
                    <a:lnTo>
                      <a:pt x="82" y="95"/>
                    </a:lnTo>
                    <a:lnTo>
                      <a:pt x="77" y="117"/>
                    </a:lnTo>
                    <a:lnTo>
                      <a:pt x="18" y="111"/>
                    </a:lnTo>
                    <a:lnTo>
                      <a:pt x="0" y="9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2" name="Freeform 63"/>
              <p:cNvSpPr>
                <a:spLocks/>
              </p:cNvSpPr>
              <p:nvPr/>
            </p:nvSpPr>
            <p:spPr bwMode="auto">
              <a:xfrm>
                <a:off x="4414838" y="4405313"/>
                <a:ext cx="104775" cy="63500"/>
              </a:xfrm>
              <a:custGeom>
                <a:avLst/>
                <a:gdLst>
                  <a:gd name="T0" fmla="*/ 0 w 94"/>
                  <a:gd name="T1" fmla="*/ 33364 h 59"/>
                  <a:gd name="T2" fmla="*/ 0 w 94"/>
                  <a:gd name="T3" fmla="*/ 33364 h 59"/>
                  <a:gd name="T4" fmla="*/ 12261 w 94"/>
                  <a:gd name="T5" fmla="*/ 58119 h 59"/>
                  <a:gd name="T6" fmla="*/ 43470 w 94"/>
                  <a:gd name="T7" fmla="*/ 44127 h 59"/>
                  <a:gd name="T8" fmla="*/ 72451 w 94"/>
                  <a:gd name="T9" fmla="*/ 62424 h 59"/>
                  <a:gd name="T10" fmla="*/ 103660 w 94"/>
                  <a:gd name="T11" fmla="*/ 62424 h 59"/>
                  <a:gd name="T12" fmla="*/ 85826 w 94"/>
                  <a:gd name="T13" fmla="*/ 33364 h 59"/>
                  <a:gd name="T14" fmla="*/ 17834 w 94"/>
                  <a:gd name="T15" fmla="*/ 0 h 59"/>
                  <a:gd name="T16" fmla="*/ 0 w 94"/>
                  <a:gd name="T17" fmla="*/ 33364 h 59"/>
                  <a:gd name="T18" fmla="*/ 0 w 94"/>
                  <a:gd name="T19" fmla="*/ 33364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59"/>
                  <a:gd name="T32" fmla="*/ 94 w 94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59">
                    <a:moveTo>
                      <a:pt x="0" y="31"/>
                    </a:moveTo>
                    <a:lnTo>
                      <a:pt x="0" y="31"/>
                    </a:lnTo>
                    <a:lnTo>
                      <a:pt x="11" y="54"/>
                    </a:lnTo>
                    <a:lnTo>
                      <a:pt x="39" y="41"/>
                    </a:lnTo>
                    <a:lnTo>
                      <a:pt x="65" y="58"/>
                    </a:lnTo>
                    <a:lnTo>
                      <a:pt x="93" y="58"/>
                    </a:lnTo>
                    <a:lnTo>
                      <a:pt x="77" y="31"/>
                    </a:lnTo>
                    <a:lnTo>
                      <a:pt x="16" y="0"/>
                    </a:lnTo>
                    <a:lnTo>
                      <a:pt x="0" y="31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3" name="Freeform 64"/>
              <p:cNvSpPr>
                <a:spLocks/>
              </p:cNvSpPr>
              <p:nvPr/>
            </p:nvSpPr>
            <p:spPr bwMode="auto">
              <a:xfrm>
                <a:off x="4510088" y="3736975"/>
                <a:ext cx="436562" cy="357188"/>
              </a:xfrm>
              <a:custGeom>
                <a:avLst/>
                <a:gdLst>
                  <a:gd name="T0" fmla="*/ 0 w 396"/>
                  <a:gd name="T1" fmla="*/ 203953 h 331"/>
                  <a:gd name="T2" fmla="*/ 0 w 396"/>
                  <a:gd name="T3" fmla="*/ 203953 h 331"/>
                  <a:gd name="T4" fmla="*/ 7717 w 396"/>
                  <a:gd name="T5" fmla="*/ 243881 h 331"/>
                  <a:gd name="T6" fmla="*/ 30868 w 396"/>
                  <a:gd name="T7" fmla="*/ 243881 h 331"/>
                  <a:gd name="T8" fmla="*/ 47404 w 396"/>
                  <a:gd name="T9" fmla="*/ 276254 h 331"/>
                  <a:gd name="T10" fmla="*/ 66146 w 396"/>
                  <a:gd name="T11" fmla="*/ 270859 h 331"/>
                  <a:gd name="T12" fmla="*/ 108038 w 396"/>
                  <a:gd name="T13" fmla="*/ 225536 h 331"/>
                  <a:gd name="T14" fmla="*/ 113550 w 396"/>
                  <a:gd name="T15" fmla="*/ 225536 h 331"/>
                  <a:gd name="T16" fmla="*/ 143316 w 396"/>
                  <a:gd name="T17" fmla="*/ 243881 h 331"/>
                  <a:gd name="T18" fmla="*/ 156545 w 396"/>
                  <a:gd name="T19" fmla="*/ 276254 h 331"/>
                  <a:gd name="T20" fmla="*/ 148828 w 396"/>
                  <a:gd name="T21" fmla="*/ 310786 h 331"/>
                  <a:gd name="T22" fmla="*/ 156545 w 396"/>
                  <a:gd name="T23" fmla="*/ 317261 h 331"/>
                  <a:gd name="T24" fmla="*/ 245842 w 396"/>
                  <a:gd name="T25" fmla="*/ 310786 h 331"/>
                  <a:gd name="T26" fmla="*/ 256866 w 396"/>
                  <a:gd name="T27" fmla="*/ 338843 h 331"/>
                  <a:gd name="T28" fmla="*/ 293246 w 396"/>
                  <a:gd name="T29" fmla="*/ 356109 h 331"/>
                  <a:gd name="T30" fmla="*/ 382543 w 396"/>
                  <a:gd name="T31" fmla="*/ 238485 h 331"/>
                  <a:gd name="T32" fmla="*/ 412309 w 396"/>
                  <a:gd name="T33" fmla="*/ 168342 h 331"/>
                  <a:gd name="T34" fmla="*/ 435460 w 396"/>
                  <a:gd name="T35" fmla="*/ 141364 h 331"/>
                  <a:gd name="T36" fmla="*/ 435460 w 396"/>
                  <a:gd name="T37" fmla="*/ 118703 h 331"/>
                  <a:gd name="T38" fmla="*/ 395772 w 396"/>
                  <a:gd name="T39" fmla="*/ 101437 h 331"/>
                  <a:gd name="T40" fmla="*/ 359392 w 396"/>
                  <a:gd name="T41" fmla="*/ 118703 h 331"/>
                  <a:gd name="T42" fmla="*/ 335139 w 396"/>
                  <a:gd name="T43" fmla="*/ 118703 h 331"/>
                  <a:gd name="T44" fmla="*/ 316397 w 396"/>
                  <a:gd name="T45" fmla="*/ 101437 h 331"/>
                  <a:gd name="T46" fmla="*/ 304271 w 396"/>
                  <a:gd name="T47" fmla="*/ 73380 h 331"/>
                  <a:gd name="T48" fmla="*/ 323012 w 396"/>
                  <a:gd name="T49" fmla="*/ 56114 h 331"/>
                  <a:gd name="T50" fmla="*/ 323012 w 396"/>
                  <a:gd name="T51" fmla="*/ 45323 h 331"/>
                  <a:gd name="T52" fmla="*/ 316397 w 396"/>
                  <a:gd name="T53" fmla="*/ 33453 h 331"/>
                  <a:gd name="T54" fmla="*/ 286632 w 396"/>
                  <a:gd name="T55" fmla="*/ 56114 h 331"/>
                  <a:gd name="T56" fmla="*/ 275607 w 396"/>
                  <a:gd name="T57" fmla="*/ 49639 h 331"/>
                  <a:gd name="T58" fmla="*/ 286632 w 396"/>
                  <a:gd name="T59" fmla="*/ 33453 h 331"/>
                  <a:gd name="T60" fmla="*/ 310885 w 396"/>
                  <a:gd name="T61" fmla="*/ 28057 h 331"/>
                  <a:gd name="T62" fmla="*/ 316397 w 396"/>
                  <a:gd name="T63" fmla="*/ 0 h 331"/>
                  <a:gd name="T64" fmla="*/ 190720 w 396"/>
                  <a:gd name="T65" fmla="*/ 49639 h 331"/>
                  <a:gd name="T66" fmla="*/ 136701 w 396"/>
                  <a:gd name="T67" fmla="*/ 113307 h 331"/>
                  <a:gd name="T68" fmla="*/ 95911 w 396"/>
                  <a:gd name="T69" fmla="*/ 129494 h 331"/>
                  <a:gd name="T70" fmla="*/ 71658 w 396"/>
                  <a:gd name="T71" fmla="*/ 157551 h 331"/>
                  <a:gd name="T72" fmla="*/ 0 w 396"/>
                  <a:gd name="T73" fmla="*/ 203953 h 331"/>
                  <a:gd name="T74" fmla="*/ 0 w 396"/>
                  <a:gd name="T75" fmla="*/ 203953 h 3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6"/>
                  <a:gd name="T115" fmla="*/ 0 h 331"/>
                  <a:gd name="T116" fmla="*/ 396 w 396"/>
                  <a:gd name="T117" fmla="*/ 331 h 33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6" h="331">
                    <a:moveTo>
                      <a:pt x="0" y="189"/>
                    </a:moveTo>
                    <a:lnTo>
                      <a:pt x="0" y="189"/>
                    </a:lnTo>
                    <a:lnTo>
                      <a:pt x="7" y="226"/>
                    </a:lnTo>
                    <a:lnTo>
                      <a:pt x="28" y="226"/>
                    </a:lnTo>
                    <a:lnTo>
                      <a:pt x="43" y="256"/>
                    </a:lnTo>
                    <a:lnTo>
                      <a:pt x="60" y="251"/>
                    </a:lnTo>
                    <a:lnTo>
                      <a:pt x="98" y="209"/>
                    </a:lnTo>
                    <a:lnTo>
                      <a:pt x="103" y="209"/>
                    </a:lnTo>
                    <a:lnTo>
                      <a:pt x="130" y="226"/>
                    </a:lnTo>
                    <a:lnTo>
                      <a:pt x="142" y="256"/>
                    </a:lnTo>
                    <a:lnTo>
                      <a:pt x="135" y="288"/>
                    </a:lnTo>
                    <a:lnTo>
                      <a:pt x="142" y="294"/>
                    </a:lnTo>
                    <a:lnTo>
                      <a:pt x="223" y="288"/>
                    </a:lnTo>
                    <a:lnTo>
                      <a:pt x="233" y="314"/>
                    </a:lnTo>
                    <a:lnTo>
                      <a:pt x="266" y="330"/>
                    </a:lnTo>
                    <a:lnTo>
                      <a:pt x="347" y="221"/>
                    </a:lnTo>
                    <a:lnTo>
                      <a:pt x="374" y="156"/>
                    </a:lnTo>
                    <a:lnTo>
                      <a:pt x="395" y="131"/>
                    </a:lnTo>
                    <a:lnTo>
                      <a:pt x="395" y="110"/>
                    </a:lnTo>
                    <a:lnTo>
                      <a:pt x="359" y="94"/>
                    </a:lnTo>
                    <a:lnTo>
                      <a:pt x="326" y="110"/>
                    </a:lnTo>
                    <a:lnTo>
                      <a:pt x="304" y="110"/>
                    </a:lnTo>
                    <a:lnTo>
                      <a:pt x="287" y="94"/>
                    </a:lnTo>
                    <a:lnTo>
                      <a:pt x="276" y="68"/>
                    </a:lnTo>
                    <a:lnTo>
                      <a:pt x="293" y="52"/>
                    </a:lnTo>
                    <a:lnTo>
                      <a:pt x="293" y="42"/>
                    </a:lnTo>
                    <a:lnTo>
                      <a:pt x="287" y="31"/>
                    </a:lnTo>
                    <a:lnTo>
                      <a:pt x="260" y="52"/>
                    </a:lnTo>
                    <a:lnTo>
                      <a:pt x="250" y="46"/>
                    </a:lnTo>
                    <a:lnTo>
                      <a:pt x="260" y="31"/>
                    </a:lnTo>
                    <a:lnTo>
                      <a:pt x="282" y="26"/>
                    </a:lnTo>
                    <a:lnTo>
                      <a:pt x="287" y="0"/>
                    </a:lnTo>
                    <a:lnTo>
                      <a:pt x="173" y="46"/>
                    </a:lnTo>
                    <a:lnTo>
                      <a:pt x="124" y="105"/>
                    </a:lnTo>
                    <a:lnTo>
                      <a:pt x="87" y="120"/>
                    </a:lnTo>
                    <a:lnTo>
                      <a:pt x="65" y="146"/>
                    </a:lnTo>
                    <a:lnTo>
                      <a:pt x="0" y="189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4" name="Freeform 65"/>
              <p:cNvSpPr>
                <a:spLocks/>
              </p:cNvSpPr>
              <p:nvPr/>
            </p:nvSpPr>
            <p:spPr bwMode="auto">
              <a:xfrm>
                <a:off x="2741613" y="4124325"/>
                <a:ext cx="781050" cy="673100"/>
              </a:xfrm>
              <a:custGeom>
                <a:avLst/>
                <a:gdLst>
                  <a:gd name="T0" fmla="*/ 0 w 710"/>
                  <a:gd name="T1" fmla="*/ 251737 h 623"/>
                  <a:gd name="T2" fmla="*/ 23101 w 710"/>
                  <a:gd name="T3" fmla="*/ 182591 h 623"/>
                  <a:gd name="T4" fmla="*/ 29702 w 710"/>
                  <a:gd name="T5" fmla="*/ 78870 h 623"/>
                  <a:gd name="T6" fmla="*/ 146309 w 710"/>
                  <a:gd name="T7" fmla="*/ 52940 h 623"/>
                  <a:gd name="T8" fmla="*/ 194712 w 710"/>
                  <a:gd name="T9" fmla="*/ 85353 h 623"/>
                  <a:gd name="T10" fmla="*/ 224414 w 710"/>
                  <a:gd name="T11" fmla="*/ 74549 h 623"/>
                  <a:gd name="T12" fmla="*/ 305820 w 710"/>
                  <a:gd name="T13" fmla="*/ 91835 h 623"/>
                  <a:gd name="T14" fmla="*/ 335521 w 710"/>
                  <a:gd name="T15" fmla="*/ 74549 h 623"/>
                  <a:gd name="T16" fmla="*/ 422427 w 710"/>
                  <a:gd name="T17" fmla="*/ 74549 h 623"/>
                  <a:gd name="T18" fmla="*/ 509333 w 710"/>
                  <a:gd name="T19" fmla="*/ 25930 h 623"/>
                  <a:gd name="T20" fmla="*/ 581937 w 710"/>
                  <a:gd name="T21" fmla="*/ 36734 h 623"/>
                  <a:gd name="T22" fmla="*/ 663343 w 710"/>
                  <a:gd name="T23" fmla="*/ 123168 h 623"/>
                  <a:gd name="T24" fmla="*/ 651242 w 710"/>
                  <a:gd name="T25" fmla="*/ 197716 h 623"/>
                  <a:gd name="T26" fmla="*/ 756848 w 710"/>
                  <a:gd name="T27" fmla="*/ 225807 h 623"/>
                  <a:gd name="T28" fmla="*/ 779950 w 710"/>
                  <a:gd name="T29" fmla="*/ 289552 h 623"/>
                  <a:gd name="T30" fmla="*/ 779950 w 710"/>
                  <a:gd name="T31" fmla="*/ 338171 h 623"/>
                  <a:gd name="T32" fmla="*/ 750248 w 710"/>
                  <a:gd name="T33" fmla="*/ 371664 h 623"/>
                  <a:gd name="T34" fmla="*/ 722746 w 710"/>
                  <a:gd name="T35" fmla="*/ 338171 h 623"/>
                  <a:gd name="T36" fmla="*/ 663343 w 710"/>
                  <a:gd name="T37" fmla="*/ 338171 h 623"/>
                  <a:gd name="T38" fmla="*/ 587438 w 710"/>
                  <a:gd name="T39" fmla="*/ 359779 h 623"/>
                  <a:gd name="T40" fmla="*/ 563236 w 710"/>
                  <a:gd name="T41" fmla="*/ 404076 h 623"/>
                  <a:gd name="T42" fmla="*/ 545635 w 710"/>
                  <a:gd name="T43" fmla="*/ 515359 h 623"/>
                  <a:gd name="T44" fmla="*/ 481831 w 710"/>
                  <a:gd name="T45" fmla="*/ 504555 h 623"/>
                  <a:gd name="T46" fmla="*/ 399326 w 710"/>
                  <a:gd name="T47" fmla="*/ 542369 h 623"/>
                  <a:gd name="T48" fmla="*/ 341022 w 710"/>
                  <a:gd name="T49" fmla="*/ 536967 h 623"/>
                  <a:gd name="T50" fmla="*/ 246416 w 710"/>
                  <a:gd name="T51" fmla="*/ 617999 h 623"/>
                  <a:gd name="T52" fmla="*/ 211214 w 710"/>
                  <a:gd name="T53" fmla="*/ 654733 h 623"/>
                  <a:gd name="T54" fmla="*/ 163911 w 710"/>
                  <a:gd name="T55" fmla="*/ 660135 h 623"/>
                  <a:gd name="T56" fmla="*/ 163911 w 710"/>
                  <a:gd name="T57" fmla="*/ 590988 h 623"/>
                  <a:gd name="T58" fmla="*/ 151810 w 710"/>
                  <a:gd name="T59" fmla="*/ 499153 h 623"/>
                  <a:gd name="T60" fmla="*/ 106707 w 710"/>
                  <a:gd name="T61" fmla="*/ 484027 h 623"/>
                  <a:gd name="T62" fmla="*/ 94606 w 710"/>
                  <a:gd name="T63" fmla="*/ 434328 h 623"/>
                  <a:gd name="T64" fmla="*/ 35202 w 710"/>
                  <a:gd name="T65" fmla="*/ 438649 h 623"/>
                  <a:gd name="T66" fmla="*/ 35202 w 710"/>
                  <a:gd name="T67" fmla="*/ 371664 h 623"/>
                  <a:gd name="T68" fmla="*/ 78105 w 710"/>
                  <a:gd name="T69" fmla="*/ 338171 h 623"/>
                  <a:gd name="T70" fmla="*/ 0 w 710"/>
                  <a:gd name="T71" fmla="*/ 251737 h 6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0"/>
                  <a:gd name="T109" fmla="*/ 0 h 623"/>
                  <a:gd name="T110" fmla="*/ 710 w 710"/>
                  <a:gd name="T111" fmla="*/ 623 h 6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0" h="623">
                    <a:moveTo>
                      <a:pt x="0" y="233"/>
                    </a:moveTo>
                    <a:lnTo>
                      <a:pt x="0" y="233"/>
                    </a:lnTo>
                    <a:lnTo>
                      <a:pt x="0" y="198"/>
                    </a:lnTo>
                    <a:lnTo>
                      <a:pt x="21" y="169"/>
                    </a:lnTo>
                    <a:lnTo>
                      <a:pt x="6" y="114"/>
                    </a:lnTo>
                    <a:lnTo>
                      <a:pt x="27" y="73"/>
                    </a:lnTo>
                    <a:lnTo>
                      <a:pt x="48" y="66"/>
                    </a:lnTo>
                    <a:lnTo>
                      <a:pt x="133" y="49"/>
                    </a:lnTo>
                    <a:lnTo>
                      <a:pt x="160" y="73"/>
                    </a:lnTo>
                    <a:lnTo>
                      <a:pt x="177" y="79"/>
                    </a:lnTo>
                    <a:lnTo>
                      <a:pt x="187" y="69"/>
                    </a:lnTo>
                    <a:lnTo>
                      <a:pt x="204" y="69"/>
                    </a:lnTo>
                    <a:lnTo>
                      <a:pt x="263" y="89"/>
                    </a:lnTo>
                    <a:lnTo>
                      <a:pt x="278" y="85"/>
                    </a:lnTo>
                    <a:lnTo>
                      <a:pt x="278" y="54"/>
                    </a:lnTo>
                    <a:lnTo>
                      <a:pt x="305" y="69"/>
                    </a:lnTo>
                    <a:lnTo>
                      <a:pt x="342" y="66"/>
                    </a:lnTo>
                    <a:lnTo>
                      <a:pt x="384" y="69"/>
                    </a:lnTo>
                    <a:lnTo>
                      <a:pt x="416" y="39"/>
                    </a:lnTo>
                    <a:lnTo>
                      <a:pt x="463" y="24"/>
                    </a:lnTo>
                    <a:lnTo>
                      <a:pt x="496" y="0"/>
                    </a:lnTo>
                    <a:lnTo>
                      <a:pt x="529" y="34"/>
                    </a:lnTo>
                    <a:lnTo>
                      <a:pt x="613" y="54"/>
                    </a:lnTo>
                    <a:lnTo>
                      <a:pt x="603" y="114"/>
                    </a:lnTo>
                    <a:lnTo>
                      <a:pt x="586" y="149"/>
                    </a:lnTo>
                    <a:lnTo>
                      <a:pt x="592" y="183"/>
                    </a:lnTo>
                    <a:lnTo>
                      <a:pt x="603" y="203"/>
                    </a:lnTo>
                    <a:lnTo>
                      <a:pt x="688" y="209"/>
                    </a:lnTo>
                    <a:lnTo>
                      <a:pt x="709" y="219"/>
                    </a:lnTo>
                    <a:lnTo>
                      <a:pt x="709" y="268"/>
                    </a:lnTo>
                    <a:lnTo>
                      <a:pt x="699" y="274"/>
                    </a:lnTo>
                    <a:lnTo>
                      <a:pt x="709" y="313"/>
                    </a:lnTo>
                    <a:lnTo>
                      <a:pt x="699" y="339"/>
                    </a:lnTo>
                    <a:lnTo>
                      <a:pt x="682" y="344"/>
                    </a:lnTo>
                    <a:lnTo>
                      <a:pt x="672" y="333"/>
                    </a:lnTo>
                    <a:lnTo>
                      <a:pt x="657" y="313"/>
                    </a:lnTo>
                    <a:lnTo>
                      <a:pt x="630" y="302"/>
                    </a:lnTo>
                    <a:lnTo>
                      <a:pt x="603" y="313"/>
                    </a:lnTo>
                    <a:lnTo>
                      <a:pt x="570" y="308"/>
                    </a:lnTo>
                    <a:lnTo>
                      <a:pt x="534" y="333"/>
                    </a:lnTo>
                    <a:lnTo>
                      <a:pt x="529" y="367"/>
                    </a:lnTo>
                    <a:lnTo>
                      <a:pt x="512" y="374"/>
                    </a:lnTo>
                    <a:lnTo>
                      <a:pt x="512" y="437"/>
                    </a:lnTo>
                    <a:lnTo>
                      <a:pt x="496" y="477"/>
                    </a:lnTo>
                    <a:lnTo>
                      <a:pt x="449" y="497"/>
                    </a:lnTo>
                    <a:lnTo>
                      <a:pt x="438" y="467"/>
                    </a:lnTo>
                    <a:lnTo>
                      <a:pt x="416" y="457"/>
                    </a:lnTo>
                    <a:lnTo>
                      <a:pt x="363" y="502"/>
                    </a:lnTo>
                    <a:lnTo>
                      <a:pt x="330" y="507"/>
                    </a:lnTo>
                    <a:lnTo>
                      <a:pt x="310" y="497"/>
                    </a:lnTo>
                    <a:lnTo>
                      <a:pt x="271" y="542"/>
                    </a:lnTo>
                    <a:lnTo>
                      <a:pt x="224" y="572"/>
                    </a:lnTo>
                    <a:lnTo>
                      <a:pt x="213" y="591"/>
                    </a:lnTo>
                    <a:lnTo>
                      <a:pt x="192" y="606"/>
                    </a:lnTo>
                    <a:lnTo>
                      <a:pt x="182" y="622"/>
                    </a:lnTo>
                    <a:lnTo>
                      <a:pt x="149" y="611"/>
                    </a:lnTo>
                    <a:lnTo>
                      <a:pt x="113" y="587"/>
                    </a:lnTo>
                    <a:lnTo>
                      <a:pt x="149" y="547"/>
                    </a:lnTo>
                    <a:lnTo>
                      <a:pt x="160" y="517"/>
                    </a:lnTo>
                    <a:lnTo>
                      <a:pt x="138" y="462"/>
                    </a:lnTo>
                    <a:lnTo>
                      <a:pt x="113" y="457"/>
                    </a:lnTo>
                    <a:lnTo>
                      <a:pt x="97" y="448"/>
                    </a:lnTo>
                    <a:lnTo>
                      <a:pt x="97" y="412"/>
                    </a:lnTo>
                    <a:lnTo>
                      <a:pt x="86" y="402"/>
                    </a:lnTo>
                    <a:lnTo>
                      <a:pt x="48" y="412"/>
                    </a:lnTo>
                    <a:lnTo>
                      <a:pt x="32" y="406"/>
                    </a:lnTo>
                    <a:lnTo>
                      <a:pt x="27" y="363"/>
                    </a:lnTo>
                    <a:lnTo>
                      <a:pt x="32" y="344"/>
                    </a:lnTo>
                    <a:lnTo>
                      <a:pt x="48" y="357"/>
                    </a:lnTo>
                    <a:lnTo>
                      <a:pt x="71" y="313"/>
                    </a:lnTo>
                    <a:lnTo>
                      <a:pt x="39" y="249"/>
                    </a:lnTo>
                    <a:lnTo>
                      <a:pt x="0" y="233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5" name="Freeform 66"/>
              <p:cNvSpPr>
                <a:spLocks/>
              </p:cNvSpPr>
              <p:nvPr/>
            </p:nvSpPr>
            <p:spPr bwMode="auto">
              <a:xfrm>
                <a:off x="5072063" y="3622675"/>
                <a:ext cx="263525" cy="171450"/>
              </a:xfrm>
              <a:custGeom>
                <a:avLst/>
                <a:gdLst>
                  <a:gd name="T0" fmla="*/ 0 w 197"/>
                  <a:gd name="T1" fmla="*/ 47116 h 131"/>
                  <a:gd name="T2" fmla="*/ 0 w 197"/>
                  <a:gd name="T3" fmla="*/ 47116 h 131"/>
                  <a:gd name="T4" fmla="*/ 0 w 197"/>
                  <a:gd name="T5" fmla="*/ 66748 h 131"/>
                  <a:gd name="T6" fmla="*/ 22741 w 197"/>
                  <a:gd name="T7" fmla="*/ 102085 h 131"/>
                  <a:gd name="T8" fmla="*/ 86950 w 197"/>
                  <a:gd name="T9" fmla="*/ 94232 h 131"/>
                  <a:gd name="T10" fmla="*/ 131094 w 197"/>
                  <a:gd name="T11" fmla="*/ 108629 h 131"/>
                  <a:gd name="T12" fmla="*/ 201991 w 197"/>
                  <a:gd name="T13" fmla="*/ 162289 h 131"/>
                  <a:gd name="T14" fmla="*/ 246135 w 197"/>
                  <a:gd name="T15" fmla="*/ 170141 h 131"/>
                  <a:gd name="T16" fmla="*/ 254161 w 197"/>
                  <a:gd name="T17" fmla="*/ 162289 h 131"/>
                  <a:gd name="T18" fmla="*/ 246135 w 197"/>
                  <a:gd name="T19" fmla="*/ 136113 h 131"/>
                  <a:gd name="T20" fmla="*/ 262187 w 197"/>
                  <a:gd name="T21" fmla="*/ 115173 h 131"/>
                  <a:gd name="T22" fmla="*/ 223394 w 197"/>
                  <a:gd name="T23" fmla="*/ 60204 h 131"/>
                  <a:gd name="T24" fmla="*/ 180588 w 197"/>
                  <a:gd name="T25" fmla="*/ 47116 h 131"/>
                  <a:gd name="T26" fmla="*/ 180588 w 197"/>
                  <a:gd name="T27" fmla="*/ 0 h 131"/>
                  <a:gd name="T28" fmla="*/ 160523 w 197"/>
                  <a:gd name="T29" fmla="*/ 0 h 131"/>
                  <a:gd name="T30" fmla="*/ 153834 w 197"/>
                  <a:gd name="T31" fmla="*/ 26176 h 131"/>
                  <a:gd name="T32" fmla="*/ 136444 w 197"/>
                  <a:gd name="T33" fmla="*/ 26176 h 131"/>
                  <a:gd name="T34" fmla="*/ 116379 w 197"/>
                  <a:gd name="T35" fmla="*/ 0 h 131"/>
                  <a:gd name="T36" fmla="*/ 100327 w 197"/>
                  <a:gd name="T37" fmla="*/ 11779 h 131"/>
                  <a:gd name="T38" fmla="*/ 73573 w 197"/>
                  <a:gd name="T39" fmla="*/ 6544 h 131"/>
                  <a:gd name="T40" fmla="*/ 42806 w 197"/>
                  <a:gd name="T41" fmla="*/ 26176 h 131"/>
                  <a:gd name="T42" fmla="*/ 6688 w 197"/>
                  <a:gd name="T43" fmla="*/ 32719 h 131"/>
                  <a:gd name="T44" fmla="*/ 0 w 197"/>
                  <a:gd name="T45" fmla="*/ 47116 h 131"/>
                  <a:gd name="T46" fmla="*/ 0 w 197"/>
                  <a:gd name="T47" fmla="*/ 47116 h 1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7"/>
                  <a:gd name="T73" fmla="*/ 0 h 131"/>
                  <a:gd name="T74" fmla="*/ 197 w 197"/>
                  <a:gd name="T75" fmla="*/ 131 h 1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7" h="131">
                    <a:moveTo>
                      <a:pt x="0" y="36"/>
                    </a:moveTo>
                    <a:lnTo>
                      <a:pt x="0" y="36"/>
                    </a:lnTo>
                    <a:lnTo>
                      <a:pt x="0" y="51"/>
                    </a:lnTo>
                    <a:lnTo>
                      <a:pt x="17" y="78"/>
                    </a:lnTo>
                    <a:lnTo>
                      <a:pt x="65" y="72"/>
                    </a:lnTo>
                    <a:lnTo>
                      <a:pt x="98" y="83"/>
                    </a:lnTo>
                    <a:lnTo>
                      <a:pt x="151" y="124"/>
                    </a:lnTo>
                    <a:lnTo>
                      <a:pt x="184" y="130"/>
                    </a:lnTo>
                    <a:lnTo>
                      <a:pt x="190" y="124"/>
                    </a:lnTo>
                    <a:lnTo>
                      <a:pt x="184" y="104"/>
                    </a:lnTo>
                    <a:lnTo>
                      <a:pt x="196" y="88"/>
                    </a:lnTo>
                    <a:lnTo>
                      <a:pt x="167" y="46"/>
                    </a:lnTo>
                    <a:lnTo>
                      <a:pt x="135" y="36"/>
                    </a:lnTo>
                    <a:lnTo>
                      <a:pt x="135" y="0"/>
                    </a:lnTo>
                    <a:lnTo>
                      <a:pt x="120" y="0"/>
                    </a:lnTo>
                    <a:lnTo>
                      <a:pt x="115" y="20"/>
                    </a:lnTo>
                    <a:lnTo>
                      <a:pt x="102" y="20"/>
                    </a:lnTo>
                    <a:lnTo>
                      <a:pt x="87" y="0"/>
                    </a:lnTo>
                    <a:lnTo>
                      <a:pt x="75" y="9"/>
                    </a:lnTo>
                    <a:lnTo>
                      <a:pt x="55" y="5"/>
                    </a:lnTo>
                    <a:lnTo>
                      <a:pt x="32" y="20"/>
                    </a:lnTo>
                    <a:lnTo>
                      <a:pt x="5" y="25"/>
                    </a:lnTo>
                    <a:lnTo>
                      <a:pt x="0" y="36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6" name="Freeform 19"/>
              <p:cNvSpPr>
                <a:spLocks/>
              </p:cNvSpPr>
              <p:nvPr/>
            </p:nvSpPr>
            <p:spPr bwMode="auto">
              <a:xfrm>
                <a:off x="2158932" y="2366899"/>
                <a:ext cx="514350" cy="796925"/>
              </a:xfrm>
              <a:custGeom>
                <a:avLst/>
                <a:gdLst>
                  <a:gd name="T0" fmla="*/ 0 w 465"/>
                  <a:gd name="T1" fmla="*/ 252631 h 735"/>
                  <a:gd name="T2" fmla="*/ 47564 w 465"/>
                  <a:gd name="T3" fmla="*/ 208176 h 735"/>
                  <a:gd name="T4" fmla="*/ 105082 w 465"/>
                  <a:gd name="T5" fmla="*/ 192997 h 735"/>
                  <a:gd name="T6" fmla="*/ 164813 w 465"/>
                  <a:gd name="T7" fmla="*/ 165891 h 735"/>
                  <a:gd name="T8" fmla="*/ 148221 w 465"/>
                  <a:gd name="T9" fmla="*/ 122520 h 735"/>
                  <a:gd name="T10" fmla="*/ 158176 w 465"/>
                  <a:gd name="T11" fmla="*/ 107341 h 735"/>
                  <a:gd name="T12" fmla="*/ 141585 w 465"/>
                  <a:gd name="T13" fmla="*/ 58550 h 735"/>
                  <a:gd name="T14" fmla="*/ 242242 w 465"/>
                  <a:gd name="T15" fmla="*/ 4337 h 735"/>
                  <a:gd name="T16" fmla="*/ 299761 w 465"/>
                  <a:gd name="T17" fmla="*/ 31443 h 735"/>
                  <a:gd name="T18" fmla="*/ 336263 w 465"/>
                  <a:gd name="T19" fmla="*/ 26022 h 735"/>
                  <a:gd name="T20" fmla="*/ 423647 w 465"/>
                  <a:gd name="T21" fmla="*/ 8674 h 735"/>
                  <a:gd name="T22" fmla="*/ 472317 w 465"/>
                  <a:gd name="T23" fmla="*/ 100835 h 735"/>
                  <a:gd name="T24" fmla="*/ 465680 w 465"/>
                  <a:gd name="T25" fmla="*/ 122520 h 735"/>
                  <a:gd name="T26" fmla="*/ 394888 w 465"/>
                  <a:gd name="T27" fmla="*/ 118183 h 735"/>
                  <a:gd name="T28" fmla="*/ 400419 w 465"/>
                  <a:gd name="T29" fmla="*/ 148542 h 735"/>
                  <a:gd name="T30" fmla="*/ 417011 w 465"/>
                  <a:gd name="T31" fmla="*/ 182154 h 735"/>
                  <a:gd name="T32" fmla="*/ 447982 w 465"/>
                  <a:gd name="T33" fmla="*/ 192997 h 735"/>
                  <a:gd name="T34" fmla="*/ 513244 w 465"/>
                  <a:gd name="T35" fmla="*/ 256968 h 735"/>
                  <a:gd name="T36" fmla="*/ 476742 w 465"/>
                  <a:gd name="T37" fmla="*/ 273231 h 735"/>
                  <a:gd name="T38" fmla="*/ 472317 w 465"/>
                  <a:gd name="T39" fmla="*/ 332865 h 735"/>
                  <a:gd name="T40" fmla="*/ 441346 w 465"/>
                  <a:gd name="T41" fmla="*/ 479239 h 735"/>
                  <a:gd name="T42" fmla="*/ 488909 w 465"/>
                  <a:gd name="T43" fmla="*/ 526946 h 735"/>
                  <a:gd name="T44" fmla="*/ 441346 w 465"/>
                  <a:gd name="T45" fmla="*/ 620192 h 735"/>
                  <a:gd name="T46" fmla="*/ 423647 w 465"/>
                  <a:gd name="T47" fmla="*/ 641877 h 735"/>
                  <a:gd name="T48" fmla="*/ 394888 w 465"/>
                  <a:gd name="T49" fmla="*/ 620192 h 735"/>
                  <a:gd name="T50" fmla="*/ 324096 w 465"/>
                  <a:gd name="T51" fmla="*/ 743797 h 735"/>
                  <a:gd name="T52" fmla="*/ 246667 w 465"/>
                  <a:gd name="T53" fmla="*/ 753555 h 735"/>
                  <a:gd name="T54" fmla="*/ 211271 w 465"/>
                  <a:gd name="T55" fmla="*/ 795841 h 735"/>
                  <a:gd name="T56" fmla="*/ 171450 w 465"/>
                  <a:gd name="T57" fmla="*/ 776324 h 735"/>
                  <a:gd name="T58" fmla="*/ 148221 w 465"/>
                  <a:gd name="T59" fmla="*/ 758976 h 735"/>
                  <a:gd name="T60" fmla="*/ 94021 w 465"/>
                  <a:gd name="T61" fmla="*/ 695005 h 735"/>
                  <a:gd name="T62" fmla="*/ 82960 w 465"/>
                  <a:gd name="T63" fmla="*/ 608265 h 735"/>
                  <a:gd name="T64" fmla="*/ 122780 w 465"/>
                  <a:gd name="T65" fmla="*/ 570316 h 735"/>
                  <a:gd name="T66" fmla="*/ 111719 w 465"/>
                  <a:gd name="T67" fmla="*/ 543210 h 735"/>
                  <a:gd name="T68" fmla="*/ 76323 w 465"/>
                  <a:gd name="T69" fmla="*/ 526946 h 735"/>
                  <a:gd name="T70" fmla="*/ 47564 w 465"/>
                  <a:gd name="T71" fmla="*/ 482492 h 735"/>
                  <a:gd name="T72" fmla="*/ 34290 w 465"/>
                  <a:gd name="T73" fmla="*/ 419605 h 735"/>
                  <a:gd name="T74" fmla="*/ 30972 w 465"/>
                  <a:gd name="T75" fmla="*/ 375151 h 735"/>
                  <a:gd name="T76" fmla="*/ 0 w 465"/>
                  <a:gd name="T77" fmla="*/ 252631 h 7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5"/>
                  <a:gd name="T118" fmla="*/ 0 h 735"/>
                  <a:gd name="T119" fmla="*/ 465 w 465"/>
                  <a:gd name="T120" fmla="*/ 735 h 7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5" h="735">
                    <a:moveTo>
                      <a:pt x="0" y="233"/>
                    </a:moveTo>
                    <a:lnTo>
                      <a:pt x="0" y="233"/>
                    </a:lnTo>
                    <a:lnTo>
                      <a:pt x="10" y="213"/>
                    </a:lnTo>
                    <a:lnTo>
                      <a:pt x="43" y="192"/>
                    </a:lnTo>
                    <a:lnTo>
                      <a:pt x="57" y="172"/>
                    </a:lnTo>
                    <a:lnTo>
                      <a:pt x="95" y="178"/>
                    </a:lnTo>
                    <a:lnTo>
                      <a:pt x="149" y="164"/>
                    </a:lnTo>
                    <a:lnTo>
                      <a:pt x="149" y="153"/>
                    </a:lnTo>
                    <a:lnTo>
                      <a:pt x="134" y="137"/>
                    </a:lnTo>
                    <a:lnTo>
                      <a:pt x="134" y="113"/>
                    </a:lnTo>
                    <a:lnTo>
                      <a:pt x="149" y="109"/>
                    </a:lnTo>
                    <a:lnTo>
                      <a:pt x="143" y="99"/>
                    </a:lnTo>
                    <a:lnTo>
                      <a:pt x="123" y="87"/>
                    </a:lnTo>
                    <a:lnTo>
                      <a:pt x="128" y="54"/>
                    </a:lnTo>
                    <a:lnTo>
                      <a:pt x="197" y="24"/>
                    </a:lnTo>
                    <a:lnTo>
                      <a:pt x="219" y="4"/>
                    </a:lnTo>
                    <a:lnTo>
                      <a:pt x="246" y="4"/>
                    </a:lnTo>
                    <a:lnTo>
                      <a:pt x="271" y="29"/>
                    </a:lnTo>
                    <a:lnTo>
                      <a:pt x="293" y="19"/>
                    </a:lnTo>
                    <a:lnTo>
                      <a:pt x="304" y="24"/>
                    </a:lnTo>
                    <a:lnTo>
                      <a:pt x="357" y="0"/>
                    </a:lnTo>
                    <a:lnTo>
                      <a:pt x="383" y="8"/>
                    </a:lnTo>
                    <a:lnTo>
                      <a:pt x="383" y="38"/>
                    </a:lnTo>
                    <a:lnTo>
                      <a:pt x="427" y="93"/>
                    </a:lnTo>
                    <a:lnTo>
                      <a:pt x="427" y="109"/>
                    </a:lnTo>
                    <a:lnTo>
                      <a:pt x="421" y="113"/>
                    </a:lnTo>
                    <a:lnTo>
                      <a:pt x="383" y="103"/>
                    </a:lnTo>
                    <a:lnTo>
                      <a:pt x="357" y="109"/>
                    </a:lnTo>
                    <a:lnTo>
                      <a:pt x="357" y="133"/>
                    </a:lnTo>
                    <a:lnTo>
                      <a:pt x="362" y="137"/>
                    </a:lnTo>
                    <a:lnTo>
                      <a:pt x="393" y="133"/>
                    </a:lnTo>
                    <a:lnTo>
                      <a:pt x="377" y="168"/>
                    </a:lnTo>
                    <a:lnTo>
                      <a:pt x="387" y="178"/>
                    </a:lnTo>
                    <a:lnTo>
                      <a:pt x="405" y="178"/>
                    </a:lnTo>
                    <a:lnTo>
                      <a:pt x="431" y="202"/>
                    </a:lnTo>
                    <a:lnTo>
                      <a:pt x="464" y="237"/>
                    </a:lnTo>
                    <a:lnTo>
                      <a:pt x="464" y="247"/>
                    </a:lnTo>
                    <a:lnTo>
                      <a:pt x="431" y="252"/>
                    </a:lnTo>
                    <a:lnTo>
                      <a:pt x="421" y="263"/>
                    </a:lnTo>
                    <a:lnTo>
                      <a:pt x="427" y="307"/>
                    </a:lnTo>
                    <a:lnTo>
                      <a:pt x="399" y="396"/>
                    </a:lnTo>
                    <a:lnTo>
                      <a:pt x="399" y="442"/>
                    </a:lnTo>
                    <a:lnTo>
                      <a:pt x="415" y="477"/>
                    </a:lnTo>
                    <a:lnTo>
                      <a:pt x="442" y="486"/>
                    </a:lnTo>
                    <a:lnTo>
                      <a:pt x="453" y="511"/>
                    </a:lnTo>
                    <a:lnTo>
                      <a:pt x="399" y="572"/>
                    </a:lnTo>
                    <a:lnTo>
                      <a:pt x="393" y="592"/>
                    </a:lnTo>
                    <a:lnTo>
                      <a:pt x="383" y="592"/>
                    </a:lnTo>
                    <a:lnTo>
                      <a:pt x="367" y="566"/>
                    </a:lnTo>
                    <a:lnTo>
                      <a:pt x="357" y="572"/>
                    </a:lnTo>
                    <a:lnTo>
                      <a:pt x="357" y="606"/>
                    </a:lnTo>
                    <a:lnTo>
                      <a:pt x="293" y="686"/>
                    </a:lnTo>
                    <a:lnTo>
                      <a:pt x="271" y="700"/>
                    </a:lnTo>
                    <a:lnTo>
                      <a:pt x="223" y="695"/>
                    </a:lnTo>
                    <a:lnTo>
                      <a:pt x="208" y="706"/>
                    </a:lnTo>
                    <a:lnTo>
                      <a:pt x="191" y="734"/>
                    </a:lnTo>
                    <a:lnTo>
                      <a:pt x="176" y="721"/>
                    </a:lnTo>
                    <a:lnTo>
                      <a:pt x="155" y="716"/>
                    </a:lnTo>
                    <a:lnTo>
                      <a:pt x="149" y="721"/>
                    </a:lnTo>
                    <a:lnTo>
                      <a:pt x="134" y="700"/>
                    </a:lnTo>
                    <a:lnTo>
                      <a:pt x="117" y="700"/>
                    </a:lnTo>
                    <a:lnTo>
                      <a:pt x="85" y="641"/>
                    </a:lnTo>
                    <a:lnTo>
                      <a:pt x="69" y="592"/>
                    </a:lnTo>
                    <a:lnTo>
                      <a:pt x="75" y="561"/>
                    </a:lnTo>
                    <a:lnTo>
                      <a:pt x="111" y="538"/>
                    </a:lnTo>
                    <a:lnTo>
                      <a:pt x="111" y="526"/>
                    </a:lnTo>
                    <a:lnTo>
                      <a:pt x="85" y="526"/>
                    </a:lnTo>
                    <a:lnTo>
                      <a:pt x="101" y="501"/>
                    </a:lnTo>
                    <a:lnTo>
                      <a:pt x="95" y="486"/>
                    </a:lnTo>
                    <a:lnTo>
                      <a:pt x="69" y="486"/>
                    </a:lnTo>
                    <a:lnTo>
                      <a:pt x="75" y="431"/>
                    </a:lnTo>
                    <a:lnTo>
                      <a:pt x="43" y="445"/>
                    </a:lnTo>
                    <a:lnTo>
                      <a:pt x="31" y="426"/>
                    </a:lnTo>
                    <a:lnTo>
                      <a:pt x="31" y="387"/>
                    </a:lnTo>
                    <a:lnTo>
                      <a:pt x="16" y="362"/>
                    </a:lnTo>
                    <a:lnTo>
                      <a:pt x="28" y="346"/>
                    </a:lnTo>
                    <a:lnTo>
                      <a:pt x="0" y="233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91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qué?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68476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27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173578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SI ESTOY EN DESEMPLEO </a:t>
            </a:r>
            <a:br>
              <a:rPr lang="es-ES" b="1" dirty="0" smtClean="0"/>
            </a:br>
            <a:r>
              <a:rPr lang="es-ES" b="1" dirty="0" smtClean="0"/>
              <a:t>¿PUEDO SOLICITAR UNA INCAPACIAD?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6144729"/>
              </p:ext>
            </p:extLst>
          </p:nvPr>
        </p:nvGraphicFramePr>
        <p:xfrm>
          <a:off x="160687" y="26294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571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Dependiendo del grado de incapacidad, se exigen unos requisitos generales y de cotización. Si la incapacidad deriva de accidente sea o no de trabajo o de enfermedad profesional no se exigen cotizaciones previas.</a:t>
            </a:r>
          </a:p>
          <a:p>
            <a:r>
              <a:rPr lang="es-ES" dirty="0"/>
              <a:t>		</a:t>
            </a:r>
            <a:r>
              <a:rPr lang="es-ES" u="sng" dirty="0">
                <a:hlinkClick r:id="rId2"/>
              </a:rPr>
              <a:t>Incapacidad permanente parcial</a:t>
            </a:r>
          </a:p>
          <a:p>
            <a:r>
              <a:rPr lang="es-ES" dirty="0"/>
              <a:t>		</a:t>
            </a:r>
            <a:r>
              <a:rPr lang="es-ES" u="sng" dirty="0">
                <a:hlinkClick r:id="rId3"/>
              </a:rPr>
              <a:t>Incapacidad permanente total</a:t>
            </a:r>
          </a:p>
          <a:p>
            <a:r>
              <a:rPr lang="es-ES" dirty="0"/>
              <a:t>		</a:t>
            </a:r>
            <a:r>
              <a:rPr lang="es-ES" u="sng" dirty="0">
                <a:hlinkClick r:id="rId4"/>
              </a:rPr>
              <a:t>Incapacidad permanente absoluta</a:t>
            </a:r>
          </a:p>
          <a:p>
            <a:r>
              <a:rPr lang="es-ES" dirty="0"/>
              <a:t>		</a:t>
            </a:r>
            <a:r>
              <a:rPr lang="es-ES" u="sng" dirty="0">
                <a:hlinkClick r:id="rId5"/>
              </a:rPr>
              <a:t>Gran invalidez	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5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Requisitos básicos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No tener  65 años o no reunir los requisitos de cotización necesarios para acceder a la jubilación contributiva,</a:t>
            </a:r>
            <a:r>
              <a:rPr lang="es-ES" dirty="0"/>
              <a:t> si la incapacidad deriva de enfermedad común o accidente no laboral.</a:t>
            </a:r>
            <a:r>
              <a:rPr lang="es-ES" dirty="0" smtClean="0"/>
              <a:t> </a:t>
            </a:r>
            <a:endParaRPr lang="es-ES" dirty="0"/>
          </a:p>
          <a:p>
            <a:r>
              <a:rPr lang="es-ES" dirty="0" smtClean="0"/>
              <a:t>Estar </a:t>
            </a:r>
            <a:r>
              <a:rPr lang="es-ES" dirty="0"/>
              <a:t>afiliadas y en alta o en situación asimilada a la de alta. </a:t>
            </a:r>
            <a:r>
              <a:rPr lang="es-ES" dirty="0" smtClean="0"/>
              <a:t> </a:t>
            </a:r>
          </a:p>
          <a:p>
            <a:r>
              <a:rPr lang="es-ES" dirty="0" smtClean="0"/>
              <a:t>Tener </a:t>
            </a:r>
            <a:r>
              <a:rPr lang="es-ES" dirty="0"/>
              <a:t>cubierto un período previo de cotización, si la incapacidad deriva de enfermedad común. El período de cotización exigido varía en función de la edad del interesado: </a:t>
            </a:r>
          </a:p>
        </p:txBody>
      </p:sp>
    </p:spTree>
    <p:extLst>
      <p:ext uri="{BB962C8B-B14F-4D97-AF65-F5344CB8AC3E}">
        <p14:creationId xmlns:p14="http://schemas.microsoft.com/office/powerpoint/2010/main" val="22627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rgbClr val="FCD5B5"/>
          </a:solidFill>
        </p:spPr>
        <p:txBody>
          <a:bodyPr>
            <a:normAutofit fontScale="90000"/>
          </a:bodyPr>
          <a:lstStyle/>
          <a:p>
            <a:r>
              <a:rPr lang="es-ES" sz="4000" dirty="0" smtClean="0"/>
              <a:t>CONCEPTO DE </a:t>
            </a:r>
            <a:r>
              <a:rPr lang="es-ES" sz="4000" dirty="0" smtClean="0"/>
              <a:t>INCAPACIDAD</a:t>
            </a:r>
            <a:br>
              <a:rPr lang="es-ES" sz="4000" dirty="0" smtClean="0"/>
            </a:br>
            <a:r>
              <a:rPr lang="es-ES" sz="4000" dirty="0" smtClean="0"/>
              <a:t>EN SEGURIDAD SOCIAL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00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 smtClean="0"/>
          </a:p>
          <a:p>
            <a:pPr>
              <a:buNone/>
            </a:pPr>
            <a:endParaRPr lang="es-ES" dirty="0"/>
          </a:p>
          <a:p>
            <a:r>
              <a:rPr lang="es-ES" dirty="0" smtClean="0"/>
              <a:t> </a:t>
            </a:r>
            <a:r>
              <a:rPr lang="es-ES" sz="4000" dirty="0" smtClean="0"/>
              <a:t>TEMPORAL</a:t>
            </a:r>
            <a:endParaRPr lang="es-ES" sz="4000" b="1" dirty="0" smtClean="0"/>
          </a:p>
          <a:p>
            <a:pPr marL="0" indent="0">
              <a:buNone/>
            </a:pPr>
            <a:endParaRPr lang="es-ES" sz="4000" dirty="0" smtClean="0"/>
          </a:p>
          <a:p>
            <a:r>
              <a:rPr lang="es-ES" sz="4000" dirty="0" smtClean="0"/>
              <a:t>PERMANENTE</a:t>
            </a:r>
            <a:endParaRPr lang="es-ES" sz="4000" dirty="0"/>
          </a:p>
        </p:txBody>
      </p:sp>
      <p:pic>
        <p:nvPicPr>
          <p:cNvPr id="16" name="Imagen 15" descr="Captura de pantalla 2015-10-02 a las 11.27.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458" y="5649636"/>
            <a:ext cx="4947921" cy="9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SITUACIONES ASIMILADAS AL ALTA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desempleo</a:t>
            </a:r>
          </a:p>
          <a:p>
            <a:r>
              <a:rPr lang="es-ES" dirty="0" smtClean="0"/>
              <a:t>La prestación de Paternidad o Maternidad aun habiéndose concluido el contrato</a:t>
            </a:r>
          </a:p>
          <a:p>
            <a:r>
              <a:rPr lang="es-ES" dirty="0" smtClean="0"/>
              <a:t>La excedencia forzosa</a:t>
            </a:r>
          </a:p>
          <a:p>
            <a:r>
              <a:rPr lang="es-ES" dirty="0" smtClean="0"/>
              <a:t>La excedencia por cuidado de hijos</a:t>
            </a:r>
          </a:p>
          <a:p>
            <a:r>
              <a:rPr lang="es-ES" dirty="0" smtClean="0"/>
              <a:t>El periodo de suspensión de contrato (VG)</a:t>
            </a:r>
          </a:p>
          <a:p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80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173578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SI ME CONCEDEN UNA INCAPACIDAD ¿PUEDO TRABAJAR?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1367965" y="2857101"/>
            <a:ext cx="2136023" cy="2152181"/>
            <a:chOff x="1979988" y="955909"/>
            <a:chExt cx="2136023" cy="2152181"/>
          </a:xfrm>
        </p:grpSpPr>
        <p:sp>
          <p:nvSpPr>
            <p:cNvPr id="5" name="Elipse 4"/>
            <p:cNvSpPr/>
            <p:nvPr/>
          </p:nvSpPr>
          <p:spPr>
            <a:xfrm>
              <a:off x="1979988" y="955909"/>
              <a:ext cx="2136023" cy="21521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2292801" y="1271089"/>
              <a:ext cx="1510397" cy="1521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6500" kern="1200" dirty="0" smtClean="0">
                  <a:solidFill>
                    <a:schemeClr val="accent3">
                      <a:lumMod val="50000"/>
                    </a:schemeClr>
                  </a:solidFill>
                </a:rPr>
                <a:t>si</a:t>
              </a:r>
              <a:endParaRPr lang="es-ES" sz="65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6360785"/>
              </p:ext>
            </p:extLst>
          </p:nvPr>
        </p:nvGraphicFramePr>
        <p:xfrm>
          <a:off x="3579496" y="3043841"/>
          <a:ext cx="3966602" cy="15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603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COMPATIBILIDADES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sz="2800" dirty="0" smtClean="0"/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800" dirty="0" smtClean="0"/>
              <a:t> “ las pensiones no impedirán aquellas actividades compatibles con la situación de invalidez , salvo que modifiquen el grado a efectos de revisión.</a:t>
            </a:r>
          </a:p>
          <a:p>
            <a:pPr>
              <a:buFont typeface="Wingdings" pitchFamily="2" charset="2"/>
              <a:buNone/>
              <a:defRPr/>
            </a:pPr>
            <a:endParaRPr lang="es-ES" sz="2800" dirty="0"/>
          </a:p>
          <a:p>
            <a:pPr>
              <a:defRPr/>
            </a:pPr>
            <a:r>
              <a:rPr lang="es-ES" sz="2800" dirty="0" smtClean="0"/>
              <a:t>	El objetivo es </a:t>
            </a:r>
            <a:r>
              <a:rPr lang="es-ES" sz="2800" dirty="0"/>
              <a:t>i</a:t>
            </a:r>
            <a:r>
              <a:rPr lang="es-ES" sz="2800" dirty="0" smtClean="0"/>
              <a:t>ncentivar reinserción social y laboral máxime en acceso a nuevas tecnologías.</a:t>
            </a:r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F9B6C-8588-4F48-A68F-F585DC9F1D6E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1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COMPATIBILIDADES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   En caso de que el gran inválido inicie una actividad distinta de la que era su profesión : el grado de Total para su profesión habitual que comprenderá, por una parte, la pensión de ese grado de Total y el complemento que calificación como gran inválido (Criterio 2003-04/40).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359AD-B3F9-41CE-AB75-556C63B3281B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03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785196"/>
            <a:ext cx="8198562" cy="173578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SI ME CONCEDEN UNA INCAPACIDAD PERMANENTE, ¿ES PARA SIEMPRE?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1662102" y="3081029"/>
            <a:ext cx="2136023" cy="2152181"/>
            <a:chOff x="1979988" y="955909"/>
            <a:chExt cx="2136023" cy="2152181"/>
          </a:xfrm>
        </p:grpSpPr>
        <p:sp>
          <p:nvSpPr>
            <p:cNvPr id="5" name="Elipse 4"/>
            <p:cNvSpPr/>
            <p:nvPr/>
          </p:nvSpPr>
          <p:spPr>
            <a:xfrm>
              <a:off x="1979988" y="955909"/>
              <a:ext cx="2136023" cy="21521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2292801" y="1271089"/>
              <a:ext cx="1510397" cy="1521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6500" dirty="0" smtClean="0">
                  <a:solidFill>
                    <a:schemeClr val="accent3">
                      <a:lumMod val="50000"/>
                    </a:schemeClr>
                  </a:solidFill>
                </a:rPr>
                <a:t>NO</a:t>
              </a:r>
              <a:endParaRPr lang="es-ES" sz="65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" name="Flecha izquierda 2"/>
          <p:cNvSpPr/>
          <p:nvPr/>
        </p:nvSpPr>
        <p:spPr>
          <a:xfrm>
            <a:off x="4180618" y="3528232"/>
            <a:ext cx="3669066" cy="138979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SIEMPRE SE PUEDE REVISAR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97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Causas de revisión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Agravación</a:t>
            </a:r>
            <a:r>
              <a:rPr lang="es-ES" dirty="0"/>
              <a:t>.</a:t>
            </a:r>
          </a:p>
          <a:p>
            <a:r>
              <a:rPr lang="es-ES" dirty="0"/>
              <a:t>	</a:t>
            </a:r>
            <a:r>
              <a:rPr lang="es-ES" dirty="0" smtClean="0"/>
              <a:t>Mejoría</a:t>
            </a:r>
            <a:r>
              <a:rPr lang="es-ES" dirty="0"/>
              <a:t>.</a:t>
            </a:r>
          </a:p>
          <a:p>
            <a:r>
              <a:rPr lang="es-ES" dirty="0"/>
              <a:t>	</a:t>
            </a:r>
            <a:r>
              <a:rPr lang="es-ES" dirty="0" smtClean="0"/>
              <a:t>Error </a:t>
            </a:r>
            <a:r>
              <a:rPr lang="es-ES" dirty="0"/>
              <a:t>de diagnóstico.</a:t>
            </a:r>
          </a:p>
          <a:p>
            <a:r>
              <a:rPr lang="es-ES" dirty="0"/>
              <a:t>	</a:t>
            </a:r>
            <a:r>
              <a:rPr lang="es-ES" dirty="0" smtClean="0"/>
              <a:t>Realización </a:t>
            </a:r>
            <a:r>
              <a:rPr lang="es-ES" dirty="0"/>
              <a:t>de trabajos por cuenta ajena o </a:t>
            </a:r>
            <a:r>
              <a:rPr lang="es-ES" dirty="0" smtClean="0"/>
              <a:t>		propia </a:t>
            </a:r>
            <a:r>
              <a:rPr lang="es-ES" dirty="0"/>
              <a:t>del pensionista.</a:t>
            </a:r>
          </a:p>
        </p:txBody>
      </p:sp>
    </p:spTree>
    <p:extLst>
      <p:ext uri="{BB962C8B-B14F-4D97-AF65-F5344CB8AC3E}">
        <p14:creationId xmlns:p14="http://schemas.microsoft.com/office/powerpoint/2010/main" val="52439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Efectos de la revisión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Confirmación </a:t>
            </a:r>
            <a:r>
              <a:rPr lang="es-ES" dirty="0"/>
              <a:t>del grado de </a:t>
            </a:r>
            <a:r>
              <a:rPr lang="es-ES" dirty="0" smtClean="0"/>
              <a:t>incapacidad.</a:t>
            </a:r>
          </a:p>
          <a:p>
            <a:r>
              <a:rPr lang="es-ES" dirty="0" smtClean="0"/>
              <a:t>Modificación </a:t>
            </a:r>
            <a:r>
              <a:rPr lang="es-ES" dirty="0"/>
              <a:t>del grado de incapacidad </a:t>
            </a:r>
            <a:r>
              <a:rPr lang="es-ES" dirty="0" smtClean="0"/>
              <a:t>y</a:t>
            </a:r>
            <a:r>
              <a:rPr lang="es-ES" dirty="0"/>
              <a:t> </a:t>
            </a:r>
            <a:r>
              <a:rPr lang="es-ES" dirty="0" smtClean="0"/>
              <a:t>en </a:t>
            </a:r>
            <a:r>
              <a:rPr lang="es-ES" dirty="0"/>
              <a:t>consecuencia, de la </a:t>
            </a:r>
            <a:r>
              <a:rPr lang="es-ES" dirty="0" smtClean="0"/>
              <a:t>prestación.</a:t>
            </a:r>
          </a:p>
          <a:p>
            <a:r>
              <a:rPr lang="es-ES" dirty="0" smtClean="0"/>
              <a:t>Extinción </a:t>
            </a:r>
            <a:r>
              <a:rPr lang="es-ES" dirty="0"/>
              <a:t>de la incapacidad y, en consecuencia, de la pensión.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26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124" y="635804"/>
            <a:ext cx="8198562" cy="173578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DESPUÉS DEL </a:t>
            </a:r>
            <a:r>
              <a:rPr lang="es-ES" b="1" dirty="0" smtClean="0"/>
              <a:t>C</a:t>
            </a:r>
            <a:r>
              <a:rPr lang="es-ES" b="1" dirty="0" smtClean="0"/>
              <a:t>ÁNCER</a:t>
            </a:r>
            <a:r>
              <a:rPr lang="es-ES" b="1" dirty="0" smtClean="0"/>
              <a:t>, </a:t>
            </a:r>
            <a:r>
              <a:rPr lang="es-ES" b="1" dirty="0" smtClean="0"/>
              <a:t>¿CUÁNTO TIEMPO DEBO ESTAR SIN TRABAJAR?</a:t>
            </a:r>
            <a:endParaRPr lang="es-ES" b="1" dirty="0"/>
          </a:p>
        </p:txBody>
      </p:sp>
      <p:pic>
        <p:nvPicPr>
          <p:cNvPr id="13" name="Imagen 12" descr="Captura de pantalla 2015-09-25 a las 20.1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85" y="5210025"/>
            <a:ext cx="2641328" cy="1478869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65305" y="2949137"/>
            <a:ext cx="5383068" cy="2930827"/>
            <a:chOff x="1979988" y="955909"/>
            <a:chExt cx="2136023" cy="2152181"/>
          </a:xfrm>
        </p:grpSpPr>
        <p:sp>
          <p:nvSpPr>
            <p:cNvPr id="6" name="Elipse 5"/>
            <p:cNvSpPr/>
            <p:nvPr/>
          </p:nvSpPr>
          <p:spPr>
            <a:xfrm>
              <a:off x="1979988" y="955909"/>
              <a:ext cx="2136023" cy="215218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2292801" y="1271089"/>
              <a:ext cx="1510397" cy="1521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dirty="0" smtClean="0">
                  <a:solidFill>
                    <a:schemeClr val="accent3">
                      <a:lumMod val="50000"/>
                    </a:schemeClr>
                  </a:solidFill>
                </a:rPr>
                <a:t>INDEPENDIENTE PARA CADA PACIENTE</a:t>
              </a:r>
              <a:endParaRPr lang="es-ES" sz="4000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6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Periodos de </a:t>
            </a:r>
            <a:r>
              <a:rPr lang="es-ES" dirty="0" smtClean="0"/>
              <a:t>seguridad DE LOS TRATAMIENTOS</a:t>
            </a:r>
            <a:endParaRPr lang="es-ES" dirty="0" smtClean="0"/>
          </a:p>
          <a:p>
            <a:r>
              <a:rPr lang="es-ES" dirty="0" smtClean="0"/>
              <a:t>Requerimientos del puesto de trabajo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69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" name="Marcador de contenido 3" descr="Captura de pantalla 2015-10-02 a las 20.26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1620"/>
          <a:stretch/>
        </p:blipFill>
        <p:spPr>
          <a:xfrm>
            <a:off x="1288610" y="1909485"/>
            <a:ext cx="6573783" cy="4216678"/>
          </a:xfrm>
        </p:spPr>
      </p:pic>
      <p:grpSp>
        <p:nvGrpSpPr>
          <p:cNvPr id="5" name="Agrupar 4"/>
          <p:cNvGrpSpPr/>
          <p:nvPr/>
        </p:nvGrpSpPr>
        <p:grpSpPr>
          <a:xfrm>
            <a:off x="72847" y="5420677"/>
            <a:ext cx="8874827" cy="1431070"/>
            <a:chOff x="72847" y="5215263"/>
            <a:chExt cx="8874827" cy="1431070"/>
          </a:xfrm>
        </p:grpSpPr>
        <p:pic>
          <p:nvPicPr>
            <p:cNvPr id="6" name="Imagen 5" descr="Captura de pantalla 2015-10-02 a las 11.23.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677" y="5215263"/>
              <a:ext cx="1396997" cy="1431070"/>
            </a:xfrm>
            <a:prstGeom prst="rect">
              <a:avLst/>
            </a:prstGeom>
          </p:spPr>
        </p:pic>
        <p:pic>
          <p:nvPicPr>
            <p:cNvPr id="8" name="Imagen 7" descr="Captura de pantalla 2015-10-02 a las 11.31.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7" y="5683502"/>
              <a:ext cx="2619544" cy="838631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4314071" y="5422751"/>
            <a:ext cx="23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3366FF"/>
                </a:solidFill>
              </a:rPr>
              <a:t>a</a:t>
            </a:r>
            <a:r>
              <a:rPr lang="es-ES" dirty="0" err="1" smtClean="0">
                <a:solidFill>
                  <a:srgbClr val="3366FF"/>
                </a:solidFill>
              </a:rPr>
              <a:t>raceli.lgg@gmail.com</a:t>
            </a:r>
            <a:endParaRPr lang="es-E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INCAPACIDAD TEMPORAL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008563"/>
          </a:xfrm>
          <a:prstGeom prst="wedgeRectCallou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</a:p>
          <a:p>
            <a:pPr algn="just"/>
            <a:r>
              <a:rPr lang="es-ES" dirty="0" smtClean="0">
                <a:latin typeface="Calibri" charset="0"/>
              </a:rPr>
              <a:t>Las </a:t>
            </a:r>
            <a:r>
              <a:rPr lang="es-ES" dirty="0">
                <a:latin typeface="Calibri" charset="0"/>
              </a:rPr>
              <a:t>debidas a enfermedad, común o profesional, y a accidente, sea o no de trabajo, </a:t>
            </a:r>
            <a:r>
              <a:rPr lang="es-ES" sz="3600" b="1" dirty="0">
                <a:latin typeface="Calibri" charset="0"/>
              </a:rPr>
              <a:t>mientras el trabajador esté impedido para el trabajo y reciba asistencia sanitaria</a:t>
            </a:r>
            <a:r>
              <a:rPr lang="es-ES" b="1" dirty="0">
                <a:latin typeface="Calibri" charset="0"/>
              </a:rPr>
              <a:t>. </a:t>
            </a:r>
          </a:p>
          <a:p>
            <a:pPr marL="0" indent="0">
              <a:buNone/>
            </a:pP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TRANSITORIA Y TEMPORAL</a:t>
            </a:r>
            <a:endParaRPr 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s-ES" dirty="0"/>
          </a:p>
        </p:txBody>
      </p:sp>
      <p:pic>
        <p:nvPicPr>
          <p:cNvPr id="16" name="Imagen 15" descr="Captura de pantalla 2015-10-02 a las 11.27.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458" y="5649636"/>
            <a:ext cx="4947921" cy="9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rgbClr val="FCD5B5"/>
          </a:solidFill>
        </p:spPr>
        <p:txBody>
          <a:bodyPr>
            <a:normAutofit/>
          </a:bodyPr>
          <a:lstStyle/>
          <a:p>
            <a:r>
              <a:rPr lang="es-ES" sz="4000" dirty="0" smtClean="0"/>
              <a:t>INCAPACIDAD PERMANENTE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70012"/>
            <a:ext cx="8229600" cy="500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dirty="0" smtClean="0"/>
              <a:t>Situación del trabajador que después de haber estado </a:t>
            </a:r>
            <a:r>
              <a:rPr lang="es-ES" b="1" dirty="0" smtClean="0"/>
              <a:t>sometido al tratamiento </a:t>
            </a:r>
            <a:r>
              <a:rPr lang="es-ES" dirty="0" smtClean="0"/>
              <a:t>prescrito, presenta </a:t>
            </a:r>
            <a:r>
              <a:rPr lang="es-ES" b="1" dirty="0" smtClean="0"/>
              <a:t>reducciones</a:t>
            </a:r>
            <a:r>
              <a:rPr lang="es-ES" dirty="0" smtClean="0"/>
              <a:t> anatómicas o funcionales </a:t>
            </a:r>
            <a:r>
              <a:rPr lang="es-ES" b="1" u="sng" dirty="0" smtClean="0"/>
              <a:t>graves</a:t>
            </a:r>
            <a:r>
              <a:rPr lang="es-ES" dirty="0" smtClean="0"/>
              <a:t>, susceptibles de </a:t>
            </a:r>
            <a:r>
              <a:rPr lang="es-ES" u="sng" dirty="0" smtClean="0"/>
              <a:t>determinación </a:t>
            </a:r>
            <a:r>
              <a:rPr lang="es-ES" b="1" u="sng" dirty="0" smtClean="0"/>
              <a:t>objetiva</a:t>
            </a:r>
            <a:r>
              <a:rPr lang="es-ES" u="sng" dirty="0" smtClean="0"/>
              <a:t> </a:t>
            </a:r>
            <a:r>
              <a:rPr lang="es-ES" dirty="0" smtClean="0"/>
              <a:t>y 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PREVISIBLEMENTE </a:t>
            </a:r>
            <a:r>
              <a:rPr lang="es-E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DEFINITIVAS </a:t>
            </a:r>
            <a:r>
              <a:rPr lang="es-ES" dirty="0" smtClean="0"/>
              <a:t>que deben </a:t>
            </a:r>
            <a:r>
              <a:rPr lang="es-ES" b="1" dirty="0" smtClean="0"/>
              <a:t>disminuir o anular </a:t>
            </a:r>
            <a:r>
              <a:rPr lang="es-ES" dirty="0" smtClean="0"/>
              <a:t>su </a:t>
            </a:r>
            <a:r>
              <a:rPr lang="es-ES" b="1" dirty="0" smtClean="0"/>
              <a:t>capacidad laboral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6" name="Imagen 15" descr="Captura de pantalla 2015-10-02 a las 11.27.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458" y="5649636"/>
            <a:ext cx="4947921" cy="9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4036-BA0E-4768-B1DA-6A05DED7D42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4000" dirty="0" smtClean="0"/>
              <a:t>DURACI</a:t>
            </a:r>
            <a:r>
              <a:rPr lang="es-ES" sz="4000" dirty="0" smtClean="0"/>
              <a:t>ÓN DE LA INCAPACIDAD TEMPORAL</a:t>
            </a:r>
            <a:endParaRPr lang="es-E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6 Flecha arriba"/>
          <p:cNvSpPr>
            <a:spLocks noChangeArrowheads="1"/>
          </p:cNvSpPr>
          <p:nvPr/>
        </p:nvSpPr>
        <p:spPr bwMode="auto">
          <a:xfrm>
            <a:off x="3923928" y="1268760"/>
            <a:ext cx="484188" cy="507206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00B0F0"/>
          </a:solidFill>
          <a:ln w="50800">
            <a:solidFill>
              <a:srgbClr val="00B0F0"/>
            </a:solidFill>
            <a:miter lim="800000"/>
            <a:headEnd/>
            <a:tailEnd/>
          </a:ln>
          <a:effectLst>
            <a:outerShdw dist="50800" dir="5400000" algn="ctr" rotWithShape="0">
              <a:srgbClr val="FFFF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5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29353"/>
              </p:ext>
            </p:extLst>
          </p:nvPr>
        </p:nvGraphicFramePr>
        <p:xfrm>
          <a:off x="457200" y="1600200"/>
          <a:ext cx="33227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478027"/>
              </p:ext>
            </p:extLst>
          </p:nvPr>
        </p:nvGraphicFramePr>
        <p:xfrm>
          <a:off x="4644008" y="1905156"/>
          <a:ext cx="4143404" cy="220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9914"/>
            <a:ext cx="1958412" cy="280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2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0</TotalTime>
  <Words>2272</Words>
  <Application>Microsoft Macintosh PowerPoint</Application>
  <PresentationFormat>Presentación en pantalla (4:3)</PresentationFormat>
  <Paragraphs>323</Paragraphs>
  <Slides>69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Tema predeterminado</vt:lpstr>
      <vt:lpstr>LA INCAPACIDAD PERMANENTE EN EL PACIENTE ONCOLÓGICO</vt:lpstr>
      <vt:lpstr>DISCAPACIDAD/INCAPACIDAD Minusvalía/Pensión</vt:lpstr>
      <vt:lpstr>CONCEPTO DE DISCAPACIDAD</vt:lpstr>
      <vt:lpstr>CRITERIOS PARA LA ASIGNACIÓN DE CLASE Y PORCENTAJE DE DISCAPACIDAD ATRIBUIBLE A NEOPLASIAS</vt:lpstr>
      <vt:lpstr>COMO SOLICITAR UNA DISCAPACIDAD</vt:lpstr>
      <vt:lpstr>CONCEPTO DE INCAPACIDAD EN SEGURIDAD SOCIAL</vt:lpstr>
      <vt:lpstr>INCAPACIDAD TEMPORAL</vt:lpstr>
      <vt:lpstr>INCAPACIDAD PERMANENTE</vt:lpstr>
      <vt:lpstr>DURACIÓN DE LA INCAPACIDAD TEMPORAL</vt:lpstr>
      <vt:lpstr>Tiempos legales</vt:lpstr>
      <vt:lpstr>COMO SOLICITAR UNA INCAPACIDAD</vt:lpstr>
      <vt:lpstr>QUIEN DETERMINA EL GRADO DE INCAPACIDAD</vt:lpstr>
      <vt:lpstr>Presentación de PowerPoint</vt:lpstr>
      <vt:lpstr>GRADOS DE INCAPACIDAD</vt:lpstr>
      <vt:lpstr>GRADOS DE INCAPACIDAD PERMANENTE (IP)</vt:lpstr>
      <vt:lpstr>IP PARCIAL  PARA LA PROFESIÓN HABITUAL</vt:lpstr>
      <vt:lpstr>IPTOTAL  PARA LA PROFESIÓN HABITUAL</vt:lpstr>
      <vt:lpstr>IP ABSOLUTA  PARA TODO TRABAJO</vt:lpstr>
      <vt:lpstr>GRAN INVALIDEZ </vt:lpstr>
      <vt:lpstr>LESIÓN PERMANENTE NO INVALIDANTE </vt:lpstr>
      <vt:lpstr>CONTROVERSIA</vt:lpstr>
      <vt:lpstr>CONTROVERSIA</vt:lpstr>
      <vt:lpstr>QUÉ Y COMO SE VALORA</vt:lpstr>
      <vt:lpstr>OBJETO DE LA VALORACION</vt:lpstr>
      <vt:lpstr>Presentación de PowerPoint</vt:lpstr>
      <vt:lpstr>LA INCAPACIDAD PERMANENTE EN EL PACIENTE ONCOLÓGICO</vt:lpstr>
      <vt:lpstr>VALORACION DEL PACIENTE ONCOLÓGICO</vt:lpstr>
      <vt:lpstr>VALORACION DEL PACIENTE ONCOLÓGICO</vt:lpstr>
      <vt:lpstr>VALORACION DEL PACIENTE ONCOLÓGICO</vt:lpstr>
      <vt:lpstr>VALORACION DEL PACIENTE ONCOLÓGICO</vt:lpstr>
      <vt:lpstr>GRADO 0</vt:lpstr>
      <vt:lpstr>GRADO 0</vt:lpstr>
      <vt:lpstr>GRADO 1</vt:lpstr>
      <vt:lpstr>GRADO 1</vt:lpstr>
      <vt:lpstr>GRADO 1</vt:lpstr>
      <vt:lpstr>GRADO 2</vt:lpstr>
      <vt:lpstr>GRADO 2</vt:lpstr>
      <vt:lpstr>GRADO 2</vt:lpstr>
      <vt:lpstr>GRADO 3</vt:lpstr>
      <vt:lpstr>GRADO 3</vt:lpstr>
      <vt:lpstr>GRADO 3</vt:lpstr>
      <vt:lpstr>GRADO 4</vt:lpstr>
      <vt:lpstr>GRADO 4</vt:lpstr>
      <vt:lpstr>GRADO 4</vt:lpstr>
      <vt:lpstr>ME CITAN EN EL TRIBUNAL ¿QUÉ SE HACE ALLÍ?</vt:lpstr>
      <vt:lpstr>ME CITAN EN EL TRIBUNAL ¿QUÉ SE HACE ALLÍ?</vt:lpstr>
      <vt:lpstr>¿QUÉ DOCUMENTACIÓN TENGO QUE APORTAR?</vt:lpstr>
      <vt:lpstr>¿QUÉ DOCUMENTACIÓN TENGO QUE APORTAR?</vt:lpstr>
      <vt:lpstr>¿QUÉ ME PUEDEN DECIR?</vt:lpstr>
      <vt:lpstr>¿QUÉ ME PUEDEN DECIR?</vt:lpstr>
      <vt:lpstr>¿QUÉ ME PUEDEN DECIR?</vt:lpstr>
      <vt:lpstr>Presentación de PowerPoint</vt:lpstr>
      <vt:lpstr>¿CUÁNDO ME PUEDEN VOLVER A LLAMAR?</vt:lpstr>
      <vt:lpstr>¿CUÁNDO ME PUEDEN VOLVER A LLAMAR?</vt:lpstr>
      <vt:lpstr>3. Incapacidad temporal: Diagnósticos iniciales Incidencia Neoplasias (140-239 CIE 9, 2015 / 1000 Afiliados) </vt:lpstr>
      <vt:lpstr>¿por qué?</vt:lpstr>
      <vt:lpstr>SI ESTOY EN DESEMPLEO  ¿PUEDO SOLICITAR UNA INCAPACIAD?</vt:lpstr>
      <vt:lpstr>Presentación de PowerPoint</vt:lpstr>
      <vt:lpstr>Requisitos básicos</vt:lpstr>
      <vt:lpstr>SITUACIONES ASIMILADAS AL ALTA</vt:lpstr>
      <vt:lpstr>SI ME CONCEDEN UNA INCAPACIDAD ¿PUEDO TRABAJAR?</vt:lpstr>
      <vt:lpstr>COMPATIBILIDADES</vt:lpstr>
      <vt:lpstr>COMPATIBILIDADES</vt:lpstr>
      <vt:lpstr>SI ME CONCEDEN UNA INCAPACIDAD PERMANENTE, ¿ES PARA SIEMPRE?</vt:lpstr>
      <vt:lpstr>Causas de revisión</vt:lpstr>
      <vt:lpstr>Efectos de la revisión</vt:lpstr>
      <vt:lpstr>DESPUÉS DEL CÁNCER, ¿CUÁNTO TIEMPO DEBO ESTAR SIN TRABAJAR?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INCAPACIDAD PERMANENTE EN EL PACIENTE ONCOLÓGICO</dc:title>
  <dc:creator>Araceli Lopez-Guillen Garcia</dc:creator>
  <cp:lastModifiedBy>Araceli Lopez-Guillen Garcia</cp:lastModifiedBy>
  <cp:revision>1</cp:revision>
  <dcterms:created xsi:type="dcterms:W3CDTF">2015-11-28T13:59:05Z</dcterms:created>
  <dcterms:modified xsi:type="dcterms:W3CDTF">2015-11-28T13:59:32Z</dcterms:modified>
</cp:coreProperties>
</file>